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68"/>
    <p:restoredTop sz="87639"/>
  </p:normalViewPr>
  <p:slideViewPr>
    <p:cSldViewPr snapToGrid="0">
      <p:cViewPr varScale="1">
        <p:scale>
          <a:sx n="100" d="100"/>
          <a:sy n="100" d="100"/>
        </p:scale>
        <p:origin x="184" y="9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75978C-D659-3E45-B28E-B742B1BEA12C}" type="datetimeFigureOut">
              <a:rPr lang="en-US" smtClean="0"/>
              <a:t>11/6/24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52DE97-79B1-8A4D-BE9F-524678E27C7D}" type="slidenum">
              <a:rPr lang="en-US" smtClean="0"/>
              <a:t>‹#›</a:t>
            </a:fld>
            <a:endParaRPr lang="en-US"/>
          </a:p>
        </p:txBody>
      </p:sp>
    </p:spTree>
    <p:extLst>
      <p:ext uri="{BB962C8B-B14F-4D97-AF65-F5344CB8AC3E}">
        <p14:creationId xmlns:p14="http://schemas.microsoft.com/office/powerpoint/2010/main" val="2968273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NimbusRomNo9L"/>
              </a:rPr>
              <a:t>Figure 1.1: Blackbody radiation curves for a temperature of 5800 K corresponding to the Sun and 290 K roughly corresponding to the Earth. The peak in the solar radiation (scaled by 10</a:t>
            </a:r>
            <a:r>
              <a:rPr lang="en-US" sz="1800" dirty="0">
                <a:effectLst/>
                <a:latin typeface="txsy"/>
              </a:rPr>
              <a:t>−</a:t>
            </a:r>
            <a:r>
              <a:rPr lang="en-US" sz="1800" dirty="0">
                <a:effectLst/>
                <a:latin typeface="NimbusRomNo9L"/>
              </a:rPr>
              <a:t>6 ) is centered on the visible part of the spectrum between 400 and 800 nanometers. The peak in the Earth’s thermal radiation occurs in the thermal infrared (TIR) between 3 and 15 micrometers. </a:t>
            </a:r>
            <a:endParaRPr lang="en-US" dirty="0"/>
          </a:p>
          <a:p>
            <a:endParaRPr lang="en-US" dirty="0"/>
          </a:p>
        </p:txBody>
      </p:sp>
      <p:sp>
        <p:nvSpPr>
          <p:cNvPr id="4" name="Slide Number Placeholder 3"/>
          <p:cNvSpPr>
            <a:spLocks noGrp="1"/>
          </p:cNvSpPr>
          <p:nvPr>
            <p:ph type="sldNum" sz="quarter" idx="5"/>
          </p:nvPr>
        </p:nvSpPr>
        <p:spPr/>
        <p:txBody>
          <a:bodyPr/>
          <a:lstStyle/>
          <a:p>
            <a:fld id="{2552DE97-79B1-8A4D-BE9F-524678E27C7D}" type="slidenum">
              <a:rPr lang="en-US" smtClean="0"/>
              <a:t>1</a:t>
            </a:fld>
            <a:endParaRPr lang="en-US"/>
          </a:p>
        </p:txBody>
      </p:sp>
    </p:spTree>
    <p:extLst>
      <p:ext uri="{BB962C8B-B14F-4D97-AF65-F5344CB8AC3E}">
        <p14:creationId xmlns:p14="http://schemas.microsoft.com/office/powerpoint/2010/main" val="3321520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04A70-28F1-B526-DB4A-77E968F982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A9B2B7-8A11-2D3A-3167-4271B0DBEE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B63FD6-4B9F-0440-93CE-6DF9B123A57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NimbusRomNo9L"/>
              </a:rPr>
              <a:t>Figure 1.2: Percent transmission of EM waves through the Earth’s atmosphere as a function of wavelength. There are three main windows where the atmosphere is mostly transparent. They are the visible (shaded red) centered at 0.5 micrometer, the thermal infrared (shaded blue) centered at 8 micrometers with prominent windows at 3.5 and 10 micrometers, and the microwave (shaded green) at wavelengths between 0.6 cm an 30 cm. Note that EM waves at wavelengths greater than about 30 cm are strongly distorted and reflected by the ionosphere. The microwave region has bands noted by letters. The most common bands for radar interferometry are X, C, S, and L. The K-band is mainly used for radar altimetry and microwave radiometry. </a:t>
            </a:r>
            <a:endParaRPr lang="en-US" dirty="0"/>
          </a:p>
          <a:p>
            <a:endParaRPr lang="en-US" dirty="0"/>
          </a:p>
        </p:txBody>
      </p:sp>
      <p:sp>
        <p:nvSpPr>
          <p:cNvPr id="4" name="Slide Number Placeholder 3">
            <a:extLst>
              <a:ext uri="{FF2B5EF4-FFF2-40B4-BE49-F238E27FC236}">
                <a16:creationId xmlns:a16="http://schemas.microsoft.com/office/drawing/2014/main" id="{2709AD2B-E629-8289-D0FD-172149ECD7E8}"/>
              </a:ext>
            </a:extLst>
          </p:cNvPr>
          <p:cNvSpPr>
            <a:spLocks noGrp="1"/>
          </p:cNvSpPr>
          <p:nvPr>
            <p:ph type="sldNum" sz="quarter" idx="5"/>
          </p:nvPr>
        </p:nvSpPr>
        <p:spPr/>
        <p:txBody>
          <a:bodyPr/>
          <a:lstStyle/>
          <a:p>
            <a:fld id="{2552DE97-79B1-8A4D-BE9F-524678E27C7D}" type="slidenum">
              <a:rPr lang="en-US" smtClean="0"/>
              <a:t>2</a:t>
            </a:fld>
            <a:endParaRPr lang="en-US"/>
          </a:p>
        </p:txBody>
      </p:sp>
    </p:spTree>
    <p:extLst>
      <p:ext uri="{BB962C8B-B14F-4D97-AF65-F5344CB8AC3E}">
        <p14:creationId xmlns:p14="http://schemas.microsoft.com/office/powerpoint/2010/main" val="3701962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5446A-70FB-132B-C2B1-2C4CFD5519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6EE2D6-F5DD-216F-A137-51839C30C6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128E43-3896-65E2-9B38-95DFFB12893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NimbusRomNo9L"/>
              </a:rPr>
              <a:t>Figure 1.3: Schematic diagram of a SAR satellite in orbit. The SAR antenna has its long axis in the flight direction (also called the </a:t>
            </a:r>
            <a:r>
              <a:rPr lang="en-US" sz="1800" i="1" dirty="0">
                <a:effectLst/>
                <a:latin typeface="NimbusRomNo9L"/>
              </a:rPr>
              <a:t>azimuth </a:t>
            </a:r>
            <a:r>
              <a:rPr lang="en-US" sz="1800" dirty="0">
                <a:effectLst/>
                <a:latin typeface="NimbusRomNo9L"/>
              </a:rPr>
              <a:t>direction) and the short axis in the </a:t>
            </a:r>
            <a:r>
              <a:rPr lang="en-US" sz="1800" i="1" dirty="0">
                <a:effectLst/>
                <a:latin typeface="NimbusRomNo9L"/>
              </a:rPr>
              <a:t>range </a:t>
            </a:r>
            <a:r>
              <a:rPr lang="en-US" sz="1800" dirty="0">
                <a:effectLst/>
                <a:latin typeface="NimbusRomNo9L"/>
              </a:rPr>
              <a:t>direction. The radar sends pulses to one side of the </a:t>
            </a:r>
            <a:r>
              <a:rPr lang="en-US" sz="1800" i="1" dirty="0">
                <a:effectLst/>
                <a:latin typeface="NimbusRomNo9L"/>
              </a:rPr>
              <a:t>ground track </a:t>
            </a:r>
            <a:r>
              <a:rPr lang="en-US" sz="1800" dirty="0">
                <a:effectLst/>
                <a:latin typeface="NimbusRomNo9L"/>
              </a:rPr>
              <a:t>that illuminate the Earth over a large elliptical footprint. The reflected energy returns to the radar where it is recorded as a function of </a:t>
            </a:r>
            <a:r>
              <a:rPr lang="en-US" sz="1800" i="1" dirty="0">
                <a:effectLst/>
                <a:latin typeface="NimbusRomNo9L"/>
              </a:rPr>
              <a:t>fast time </a:t>
            </a:r>
            <a:r>
              <a:rPr lang="en-US" sz="1800" dirty="0">
                <a:effectLst/>
                <a:latin typeface="NimbusRomNo9L"/>
              </a:rPr>
              <a:t>in the range direction and </a:t>
            </a:r>
            <a:r>
              <a:rPr lang="en-US" sz="1800" i="1" dirty="0">
                <a:effectLst/>
                <a:latin typeface="NimbusRomNo9L"/>
              </a:rPr>
              <a:t>slow time </a:t>
            </a:r>
            <a:r>
              <a:rPr lang="en-US" sz="1800" dirty="0">
                <a:effectLst/>
                <a:latin typeface="NimbusRomNo9L"/>
              </a:rPr>
              <a:t>in the azimuth direction. </a:t>
            </a:r>
            <a:endParaRPr lang="en-US" sz="2800" dirty="0"/>
          </a:p>
        </p:txBody>
      </p:sp>
      <p:sp>
        <p:nvSpPr>
          <p:cNvPr id="4" name="Slide Number Placeholder 3">
            <a:extLst>
              <a:ext uri="{FF2B5EF4-FFF2-40B4-BE49-F238E27FC236}">
                <a16:creationId xmlns:a16="http://schemas.microsoft.com/office/drawing/2014/main" id="{414A6865-9F42-BDBD-741C-9D618A00C6B4}"/>
              </a:ext>
            </a:extLst>
          </p:cNvPr>
          <p:cNvSpPr>
            <a:spLocks noGrp="1"/>
          </p:cNvSpPr>
          <p:nvPr>
            <p:ph type="sldNum" sz="quarter" idx="5"/>
          </p:nvPr>
        </p:nvSpPr>
        <p:spPr/>
        <p:txBody>
          <a:bodyPr/>
          <a:lstStyle/>
          <a:p>
            <a:fld id="{2552DE97-79B1-8A4D-BE9F-524678E27C7D}" type="slidenum">
              <a:rPr lang="en-US" smtClean="0"/>
              <a:t>3</a:t>
            </a:fld>
            <a:endParaRPr lang="en-US"/>
          </a:p>
        </p:txBody>
      </p:sp>
    </p:spTree>
    <p:extLst>
      <p:ext uri="{BB962C8B-B14F-4D97-AF65-F5344CB8AC3E}">
        <p14:creationId xmlns:p14="http://schemas.microsoft.com/office/powerpoint/2010/main" val="2245400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E208E-F988-6BE0-A3C2-B377D6E206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EEAB66-78C9-6C27-9E33-735C67FAFF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0A6CD0-C6FD-3EAA-8CAE-F5683AE63C4D}"/>
              </a:ext>
            </a:extLst>
          </p:cNvPr>
          <p:cNvSpPr>
            <a:spLocks noGrp="1"/>
          </p:cNvSpPr>
          <p:nvPr>
            <p:ph type="dt" sz="half" idx="10"/>
          </p:nvPr>
        </p:nvSpPr>
        <p:spPr/>
        <p:txBody>
          <a:bodyPr/>
          <a:lstStyle/>
          <a:p>
            <a:fld id="{EAABFAF7-F35F-A54F-89E1-E7FB58D464D6}" type="datetimeFigureOut">
              <a:rPr lang="en-US" smtClean="0"/>
              <a:t>11/6/24</a:t>
            </a:fld>
            <a:endParaRPr lang="en-US"/>
          </a:p>
        </p:txBody>
      </p:sp>
      <p:sp>
        <p:nvSpPr>
          <p:cNvPr id="5" name="Footer Placeholder 4">
            <a:extLst>
              <a:ext uri="{FF2B5EF4-FFF2-40B4-BE49-F238E27FC236}">
                <a16:creationId xmlns:a16="http://schemas.microsoft.com/office/drawing/2014/main" id="{50359079-7CC7-0DFA-AC03-F515B14E4A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26AF6B-7CB7-99CA-AE87-8DA950F25F42}"/>
              </a:ext>
            </a:extLst>
          </p:cNvPr>
          <p:cNvSpPr>
            <a:spLocks noGrp="1"/>
          </p:cNvSpPr>
          <p:nvPr>
            <p:ph type="sldNum" sz="quarter" idx="12"/>
          </p:nvPr>
        </p:nvSpPr>
        <p:spPr/>
        <p:txBody>
          <a:bodyPr/>
          <a:lstStyle/>
          <a:p>
            <a:fld id="{B75807BB-8A9E-5A4E-8452-85FE10D3FC66}" type="slidenum">
              <a:rPr lang="en-US" smtClean="0"/>
              <a:t>‹#›</a:t>
            </a:fld>
            <a:endParaRPr lang="en-US"/>
          </a:p>
        </p:txBody>
      </p:sp>
    </p:spTree>
    <p:extLst>
      <p:ext uri="{BB962C8B-B14F-4D97-AF65-F5344CB8AC3E}">
        <p14:creationId xmlns:p14="http://schemas.microsoft.com/office/powerpoint/2010/main" val="2249643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5CE09-6DCB-2D0F-F4F4-08E1289331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29BEDE-0918-A89F-687C-CDA1C68CE3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9AAF8-3BCA-6302-D622-2CF0381A5B3E}"/>
              </a:ext>
            </a:extLst>
          </p:cNvPr>
          <p:cNvSpPr>
            <a:spLocks noGrp="1"/>
          </p:cNvSpPr>
          <p:nvPr>
            <p:ph type="dt" sz="half" idx="10"/>
          </p:nvPr>
        </p:nvSpPr>
        <p:spPr/>
        <p:txBody>
          <a:bodyPr/>
          <a:lstStyle/>
          <a:p>
            <a:fld id="{EAABFAF7-F35F-A54F-89E1-E7FB58D464D6}" type="datetimeFigureOut">
              <a:rPr lang="en-US" smtClean="0"/>
              <a:t>11/6/24</a:t>
            </a:fld>
            <a:endParaRPr lang="en-US"/>
          </a:p>
        </p:txBody>
      </p:sp>
      <p:sp>
        <p:nvSpPr>
          <p:cNvPr id="5" name="Footer Placeholder 4">
            <a:extLst>
              <a:ext uri="{FF2B5EF4-FFF2-40B4-BE49-F238E27FC236}">
                <a16:creationId xmlns:a16="http://schemas.microsoft.com/office/drawing/2014/main" id="{9B8E4B13-3877-C568-7438-82F530AD22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F446D8-1A52-2D0C-1C3A-059D3802FAE6}"/>
              </a:ext>
            </a:extLst>
          </p:cNvPr>
          <p:cNvSpPr>
            <a:spLocks noGrp="1"/>
          </p:cNvSpPr>
          <p:nvPr>
            <p:ph type="sldNum" sz="quarter" idx="12"/>
          </p:nvPr>
        </p:nvSpPr>
        <p:spPr/>
        <p:txBody>
          <a:bodyPr/>
          <a:lstStyle/>
          <a:p>
            <a:fld id="{B75807BB-8A9E-5A4E-8452-85FE10D3FC66}" type="slidenum">
              <a:rPr lang="en-US" smtClean="0"/>
              <a:t>‹#›</a:t>
            </a:fld>
            <a:endParaRPr lang="en-US"/>
          </a:p>
        </p:txBody>
      </p:sp>
    </p:spTree>
    <p:extLst>
      <p:ext uri="{BB962C8B-B14F-4D97-AF65-F5344CB8AC3E}">
        <p14:creationId xmlns:p14="http://schemas.microsoft.com/office/powerpoint/2010/main" val="138108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774AD4-1CCC-F5AE-2137-C19D99DB77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7A1F59-8CBB-8F8C-4D4E-5501F63879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C92C7F-D704-0853-22EE-4ED087852E1B}"/>
              </a:ext>
            </a:extLst>
          </p:cNvPr>
          <p:cNvSpPr>
            <a:spLocks noGrp="1"/>
          </p:cNvSpPr>
          <p:nvPr>
            <p:ph type="dt" sz="half" idx="10"/>
          </p:nvPr>
        </p:nvSpPr>
        <p:spPr/>
        <p:txBody>
          <a:bodyPr/>
          <a:lstStyle/>
          <a:p>
            <a:fld id="{EAABFAF7-F35F-A54F-89E1-E7FB58D464D6}" type="datetimeFigureOut">
              <a:rPr lang="en-US" smtClean="0"/>
              <a:t>11/6/24</a:t>
            </a:fld>
            <a:endParaRPr lang="en-US"/>
          </a:p>
        </p:txBody>
      </p:sp>
      <p:sp>
        <p:nvSpPr>
          <p:cNvPr id="5" name="Footer Placeholder 4">
            <a:extLst>
              <a:ext uri="{FF2B5EF4-FFF2-40B4-BE49-F238E27FC236}">
                <a16:creationId xmlns:a16="http://schemas.microsoft.com/office/drawing/2014/main" id="{90842147-429F-D57E-D7B2-4528E8591D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438172-9A6F-0456-0D32-31A8FDF88367}"/>
              </a:ext>
            </a:extLst>
          </p:cNvPr>
          <p:cNvSpPr>
            <a:spLocks noGrp="1"/>
          </p:cNvSpPr>
          <p:nvPr>
            <p:ph type="sldNum" sz="quarter" idx="12"/>
          </p:nvPr>
        </p:nvSpPr>
        <p:spPr/>
        <p:txBody>
          <a:bodyPr/>
          <a:lstStyle/>
          <a:p>
            <a:fld id="{B75807BB-8A9E-5A4E-8452-85FE10D3FC66}" type="slidenum">
              <a:rPr lang="en-US" smtClean="0"/>
              <a:t>‹#›</a:t>
            </a:fld>
            <a:endParaRPr lang="en-US"/>
          </a:p>
        </p:txBody>
      </p:sp>
    </p:spTree>
    <p:extLst>
      <p:ext uri="{BB962C8B-B14F-4D97-AF65-F5344CB8AC3E}">
        <p14:creationId xmlns:p14="http://schemas.microsoft.com/office/powerpoint/2010/main" val="38777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E68FD-6547-F5F5-A3FB-F24F1C6D13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56B424-6CD4-C03B-D1BF-2DBF99C759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54B4E3-6A4C-162C-4937-3D3A89BD2AFF}"/>
              </a:ext>
            </a:extLst>
          </p:cNvPr>
          <p:cNvSpPr>
            <a:spLocks noGrp="1"/>
          </p:cNvSpPr>
          <p:nvPr>
            <p:ph type="dt" sz="half" idx="10"/>
          </p:nvPr>
        </p:nvSpPr>
        <p:spPr/>
        <p:txBody>
          <a:bodyPr/>
          <a:lstStyle/>
          <a:p>
            <a:fld id="{EAABFAF7-F35F-A54F-89E1-E7FB58D464D6}" type="datetimeFigureOut">
              <a:rPr lang="en-US" smtClean="0"/>
              <a:t>11/6/24</a:t>
            </a:fld>
            <a:endParaRPr lang="en-US"/>
          </a:p>
        </p:txBody>
      </p:sp>
      <p:sp>
        <p:nvSpPr>
          <p:cNvPr id="5" name="Footer Placeholder 4">
            <a:extLst>
              <a:ext uri="{FF2B5EF4-FFF2-40B4-BE49-F238E27FC236}">
                <a16:creationId xmlns:a16="http://schemas.microsoft.com/office/drawing/2014/main" id="{96DB5189-184F-D13F-2360-2EC47AF00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797394-F888-AA2C-5A6A-61C5FBA8DA18}"/>
              </a:ext>
            </a:extLst>
          </p:cNvPr>
          <p:cNvSpPr>
            <a:spLocks noGrp="1"/>
          </p:cNvSpPr>
          <p:nvPr>
            <p:ph type="sldNum" sz="quarter" idx="12"/>
          </p:nvPr>
        </p:nvSpPr>
        <p:spPr/>
        <p:txBody>
          <a:bodyPr/>
          <a:lstStyle/>
          <a:p>
            <a:fld id="{B75807BB-8A9E-5A4E-8452-85FE10D3FC66}" type="slidenum">
              <a:rPr lang="en-US" smtClean="0"/>
              <a:t>‹#›</a:t>
            </a:fld>
            <a:endParaRPr lang="en-US"/>
          </a:p>
        </p:txBody>
      </p:sp>
    </p:spTree>
    <p:extLst>
      <p:ext uri="{BB962C8B-B14F-4D97-AF65-F5344CB8AC3E}">
        <p14:creationId xmlns:p14="http://schemas.microsoft.com/office/powerpoint/2010/main" val="3488981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894CF-72EE-9EF0-1707-0D9D2DB45F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5FEE84-9003-C9B7-6CA4-DC035F5B5F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679CA7-B52D-2CF6-74DF-D43075ED8213}"/>
              </a:ext>
            </a:extLst>
          </p:cNvPr>
          <p:cNvSpPr>
            <a:spLocks noGrp="1"/>
          </p:cNvSpPr>
          <p:nvPr>
            <p:ph type="dt" sz="half" idx="10"/>
          </p:nvPr>
        </p:nvSpPr>
        <p:spPr/>
        <p:txBody>
          <a:bodyPr/>
          <a:lstStyle/>
          <a:p>
            <a:fld id="{EAABFAF7-F35F-A54F-89E1-E7FB58D464D6}" type="datetimeFigureOut">
              <a:rPr lang="en-US" smtClean="0"/>
              <a:t>11/6/24</a:t>
            </a:fld>
            <a:endParaRPr lang="en-US"/>
          </a:p>
        </p:txBody>
      </p:sp>
      <p:sp>
        <p:nvSpPr>
          <p:cNvPr id="5" name="Footer Placeholder 4">
            <a:extLst>
              <a:ext uri="{FF2B5EF4-FFF2-40B4-BE49-F238E27FC236}">
                <a16:creationId xmlns:a16="http://schemas.microsoft.com/office/drawing/2014/main" id="{4B4D3320-6BC3-F307-33C0-FAB6B9DC5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872856-5FA2-51DA-0E04-449F66B020D4}"/>
              </a:ext>
            </a:extLst>
          </p:cNvPr>
          <p:cNvSpPr>
            <a:spLocks noGrp="1"/>
          </p:cNvSpPr>
          <p:nvPr>
            <p:ph type="sldNum" sz="quarter" idx="12"/>
          </p:nvPr>
        </p:nvSpPr>
        <p:spPr/>
        <p:txBody>
          <a:bodyPr/>
          <a:lstStyle/>
          <a:p>
            <a:fld id="{B75807BB-8A9E-5A4E-8452-85FE10D3FC66}" type="slidenum">
              <a:rPr lang="en-US" smtClean="0"/>
              <a:t>‹#›</a:t>
            </a:fld>
            <a:endParaRPr lang="en-US"/>
          </a:p>
        </p:txBody>
      </p:sp>
    </p:spTree>
    <p:extLst>
      <p:ext uri="{BB962C8B-B14F-4D97-AF65-F5344CB8AC3E}">
        <p14:creationId xmlns:p14="http://schemas.microsoft.com/office/powerpoint/2010/main" val="1211544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12F19-66CB-4A60-D5AF-B4F59BBDAD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507C44-728E-213D-9822-6988B81787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53A66D-B92B-D7E6-8732-C1792B0FDC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E4C907-2FF6-6C9B-A6F0-DC3A3E24F829}"/>
              </a:ext>
            </a:extLst>
          </p:cNvPr>
          <p:cNvSpPr>
            <a:spLocks noGrp="1"/>
          </p:cNvSpPr>
          <p:nvPr>
            <p:ph type="dt" sz="half" idx="10"/>
          </p:nvPr>
        </p:nvSpPr>
        <p:spPr/>
        <p:txBody>
          <a:bodyPr/>
          <a:lstStyle/>
          <a:p>
            <a:fld id="{EAABFAF7-F35F-A54F-89E1-E7FB58D464D6}" type="datetimeFigureOut">
              <a:rPr lang="en-US" smtClean="0"/>
              <a:t>11/6/24</a:t>
            </a:fld>
            <a:endParaRPr lang="en-US"/>
          </a:p>
        </p:txBody>
      </p:sp>
      <p:sp>
        <p:nvSpPr>
          <p:cNvPr id="6" name="Footer Placeholder 5">
            <a:extLst>
              <a:ext uri="{FF2B5EF4-FFF2-40B4-BE49-F238E27FC236}">
                <a16:creationId xmlns:a16="http://schemas.microsoft.com/office/drawing/2014/main" id="{1A4CFE1C-21AD-3BB9-C261-87C3872804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FC1647-59C1-A591-53BE-14F2837499E3}"/>
              </a:ext>
            </a:extLst>
          </p:cNvPr>
          <p:cNvSpPr>
            <a:spLocks noGrp="1"/>
          </p:cNvSpPr>
          <p:nvPr>
            <p:ph type="sldNum" sz="quarter" idx="12"/>
          </p:nvPr>
        </p:nvSpPr>
        <p:spPr/>
        <p:txBody>
          <a:bodyPr/>
          <a:lstStyle/>
          <a:p>
            <a:fld id="{B75807BB-8A9E-5A4E-8452-85FE10D3FC66}" type="slidenum">
              <a:rPr lang="en-US" smtClean="0"/>
              <a:t>‹#›</a:t>
            </a:fld>
            <a:endParaRPr lang="en-US"/>
          </a:p>
        </p:txBody>
      </p:sp>
    </p:spTree>
    <p:extLst>
      <p:ext uri="{BB962C8B-B14F-4D97-AF65-F5344CB8AC3E}">
        <p14:creationId xmlns:p14="http://schemas.microsoft.com/office/powerpoint/2010/main" val="1506947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E07CE-F23D-758B-4BED-7231CB7199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A3FE69-A25B-EEE8-09BE-DED5E445B2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9A1A90-9DEE-B582-5B4F-5132E5F5E7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A6F484-A7C6-874D-4978-9D9EBFDAE1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7E3ED6-3ECD-C121-6E51-FBC53BCE7E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F03C55-4E43-5C65-2103-89AFE3F1DA03}"/>
              </a:ext>
            </a:extLst>
          </p:cNvPr>
          <p:cNvSpPr>
            <a:spLocks noGrp="1"/>
          </p:cNvSpPr>
          <p:nvPr>
            <p:ph type="dt" sz="half" idx="10"/>
          </p:nvPr>
        </p:nvSpPr>
        <p:spPr/>
        <p:txBody>
          <a:bodyPr/>
          <a:lstStyle/>
          <a:p>
            <a:fld id="{EAABFAF7-F35F-A54F-89E1-E7FB58D464D6}" type="datetimeFigureOut">
              <a:rPr lang="en-US" smtClean="0"/>
              <a:t>11/6/24</a:t>
            </a:fld>
            <a:endParaRPr lang="en-US"/>
          </a:p>
        </p:txBody>
      </p:sp>
      <p:sp>
        <p:nvSpPr>
          <p:cNvPr id="8" name="Footer Placeholder 7">
            <a:extLst>
              <a:ext uri="{FF2B5EF4-FFF2-40B4-BE49-F238E27FC236}">
                <a16:creationId xmlns:a16="http://schemas.microsoft.com/office/drawing/2014/main" id="{B384CC6C-E9EF-C184-B27D-4E49A58057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610A4C-F3A5-C9AB-E6F3-E2BAF6C8EF5A}"/>
              </a:ext>
            </a:extLst>
          </p:cNvPr>
          <p:cNvSpPr>
            <a:spLocks noGrp="1"/>
          </p:cNvSpPr>
          <p:nvPr>
            <p:ph type="sldNum" sz="quarter" idx="12"/>
          </p:nvPr>
        </p:nvSpPr>
        <p:spPr/>
        <p:txBody>
          <a:bodyPr/>
          <a:lstStyle/>
          <a:p>
            <a:fld id="{B75807BB-8A9E-5A4E-8452-85FE10D3FC66}" type="slidenum">
              <a:rPr lang="en-US" smtClean="0"/>
              <a:t>‹#›</a:t>
            </a:fld>
            <a:endParaRPr lang="en-US"/>
          </a:p>
        </p:txBody>
      </p:sp>
    </p:spTree>
    <p:extLst>
      <p:ext uri="{BB962C8B-B14F-4D97-AF65-F5344CB8AC3E}">
        <p14:creationId xmlns:p14="http://schemas.microsoft.com/office/powerpoint/2010/main" val="2821858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A4112-65FA-CE5F-4BC0-AB0A157FB4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AEB681E-4C2B-96A1-EC44-48AA62630722}"/>
              </a:ext>
            </a:extLst>
          </p:cNvPr>
          <p:cNvSpPr>
            <a:spLocks noGrp="1"/>
          </p:cNvSpPr>
          <p:nvPr>
            <p:ph type="dt" sz="half" idx="10"/>
          </p:nvPr>
        </p:nvSpPr>
        <p:spPr/>
        <p:txBody>
          <a:bodyPr/>
          <a:lstStyle/>
          <a:p>
            <a:fld id="{EAABFAF7-F35F-A54F-89E1-E7FB58D464D6}" type="datetimeFigureOut">
              <a:rPr lang="en-US" smtClean="0"/>
              <a:t>11/6/24</a:t>
            </a:fld>
            <a:endParaRPr lang="en-US"/>
          </a:p>
        </p:txBody>
      </p:sp>
      <p:sp>
        <p:nvSpPr>
          <p:cNvPr id="4" name="Footer Placeholder 3">
            <a:extLst>
              <a:ext uri="{FF2B5EF4-FFF2-40B4-BE49-F238E27FC236}">
                <a16:creationId xmlns:a16="http://schemas.microsoft.com/office/drawing/2014/main" id="{6F648070-7EA9-7E1E-DC7C-0B7B8E7755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8256BB-703C-82FC-1551-83CFCB49868B}"/>
              </a:ext>
            </a:extLst>
          </p:cNvPr>
          <p:cNvSpPr>
            <a:spLocks noGrp="1"/>
          </p:cNvSpPr>
          <p:nvPr>
            <p:ph type="sldNum" sz="quarter" idx="12"/>
          </p:nvPr>
        </p:nvSpPr>
        <p:spPr/>
        <p:txBody>
          <a:bodyPr/>
          <a:lstStyle/>
          <a:p>
            <a:fld id="{B75807BB-8A9E-5A4E-8452-85FE10D3FC66}" type="slidenum">
              <a:rPr lang="en-US" smtClean="0"/>
              <a:t>‹#›</a:t>
            </a:fld>
            <a:endParaRPr lang="en-US"/>
          </a:p>
        </p:txBody>
      </p:sp>
    </p:spTree>
    <p:extLst>
      <p:ext uri="{BB962C8B-B14F-4D97-AF65-F5344CB8AC3E}">
        <p14:creationId xmlns:p14="http://schemas.microsoft.com/office/powerpoint/2010/main" val="4117297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5CD90B-EF92-C00F-2BC3-8FD22B8AEF84}"/>
              </a:ext>
            </a:extLst>
          </p:cNvPr>
          <p:cNvSpPr>
            <a:spLocks noGrp="1"/>
          </p:cNvSpPr>
          <p:nvPr>
            <p:ph type="dt" sz="half" idx="10"/>
          </p:nvPr>
        </p:nvSpPr>
        <p:spPr/>
        <p:txBody>
          <a:bodyPr/>
          <a:lstStyle/>
          <a:p>
            <a:fld id="{EAABFAF7-F35F-A54F-89E1-E7FB58D464D6}" type="datetimeFigureOut">
              <a:rPr lang="en-US" smtClean="0"/>
              <a:t>11/6/24</a:t>
            </a:fld>
            <a:endParaRPr lang="en-US"/>
          </a:p>
        </p:txBody>
      </p:sp>
      <p:sp>
        <p:nvSpPr>
          <p:cNvPr id="3" name="Footer Placeholder 2">
            <a:extLst>
              <a:ext uri="{FF2B5EF4-FFF2-40B4-BE49-F238E27FC236}">
                <a16:creationId xmlns:a16="http://schemas.microsoft.com/office/drawing/2014/main" id="{F7C31B5D-8476-0D74-321C-5773B29A32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C1A4BC-037D-CF7E-694A-E1190CF7F502}"/>
              </a:ext>
            </a:extLst>
          </p:cNvPr>
          <p:cNvSpPr>
            <a:spLocks noGrp="1"/>
          </p:cNvSpPr>
          <p:nvPr>
            <p:ph type="sldNum" sz="quarter" idx="12"/>
          </p:nvPr>
        </p:nvSpPr>
        <p:spPr/>
        <p:txBody>
          <a:bodyPr/>
          <a:lstStyle/>
          <a:p>
            <a:fld id="{B75807BB-8A9E-5A4E-8452-85FE10D3FC66}" type="slidenum">
              <a:rPr lang="en-US" smtClean="0"/>
              <a:t>‹#›</a:t>
            </a:fld>
            <a:endParaRPr lang="en-US"/>
          </a:p>
        </p:txBody>
      </p:sp>
    </p:spTree>
    <p:extLst>
      <p:ext uri="{BB962C8B-B14F-4D97-AF65-F5344CB8AC3E}">
        <p14:creationId xmlns:p14="http://schemas.microsoft.com/office/powerpoint/2010/main" val="263951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30916-9FB4-D32C-F909-B6AB8D6988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F0F29A-C769-BE50-9807-487D6DDA12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17222E-A183-CC8D-6C77-7EAF270598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B634AB-39B5-EF0E-59A4-D0BD0F0F74C0}"/>
              </a:ext>
            </a:extLst>
          </p:cNvPr>
          <p:cNvSpPr>
            <a:spLocks noGrp="1"/>
          </p:cNvSpPr>
          <p:nvPr>
            <p:ph type="dt" sz="half" idx="10"/>
          </p:nvPr>
        </p:nvSpPr>
        <p:spPr/>
        <p:txBody>
          <a:bodyPr/>
          <a:lstStyle/>
          <a:p>
            <a:fld id="{EAABFAF7-F35F-A54F-89E1-E7FB58D464D6}" type="datetimeFigureOut">
              <a:rPr lang="en-US" smtClean="0"/>
              <a:t>11/6/24</a:t>
            </a:fld>
            <a:endParaRPr lang="en-US"/>
          </a:p>
        </p:txBody>
      </p:sp>
      <p:sp>
        <p:nvSpPr>
          <p:cNvPr id="6" name="Footer Placeholder 5">
            <a:extLst>
              <a:ext uri="{FF2B5EF4-FFF2-40B4-BE49-F238E27FC236}">
                <a16:creationId xmlns:a16="http://schemas.microsoft.com/office/drawing/2014/main" id="{93848C3D-409F-ACB3-E7A1-3557CF4F59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713B20-B23B-CC0B-FE41-95E25819140A}"/>
              </a:ext>
            </a:extLst>
          </p:cNvPr>
          <p:cNvSpPr>
            <a:spLocks noGrp="1"/>
          </p:cNvSpPr>
          <p:nvPr>
            <p:ph type="sldNum" sz="quarter" idx="12"/>
          </p:nvPr>
        </p:nvSpPr>
        <p:spPr/>
        <p:txBody>
          <a:bodyPr/>
          <a:lstStyle/>
          <a:p>
            <a:fld id="{B75807BB-8A9E-5A4E-8452-85FE10D3FC66}" type="slidenum">
              <a:rPr lang="en-US" smtClean="0"/>
              <a:t>‹#›</a:t>
            </a:fld>
            <a:endParaRPr lang="en-US"/>
          </a:p>
        </p:txBody>
      </p:sp>
    </p:spTree>
    <p:extLst>
      <p:ext uri="{BB962C8B-B14F-4D97-AF65-F5344CB8AC3E}">
        <p14:creationId xmlns:p14="http://schemas.microsoft.com/office/powerpoint/2010/main" val="111455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30F46-9D54-89E7-3214-BBAD1ED449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60420B-556B-DCB9-324C-93888110DE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AC7F68-D48A-A601-1348-1E3E567478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37C335-B345-C3C7-0748-5451BE0B68B4}"/>
              </a:ext>
            </a:extLst>
          </p:cNvPr>
          <p:cNvSpPr>
            <a:spLocks noGrp="1"/>
          </p:cNvSpPr>
          <p:nvPr>
            <p:ph type="dt" sz="half" idx="10"/>
          </p:nvPr>
        </p:nvSpPr>
        <p:spPr/>
        <p:txBody>
          <a:bodyPr/>
          <a:lstStyle/>
          <a:p>
            <a:fld id="{EAABFAF7-F35F-A54F-89E1-E7FB58D464D6}" type="datetimeFigureOut">
              <a:rPr lang="en-US" smtClean="0"/>
              <a:t>11/6/24</a:t>
            </a:fld>
            <a:endParaRPr lang="en-US"/>
          </a:p>
        </p:txBody>
      </p:sp>
      <p:sp>
        <p:nvSpPr>
          <p:cNvPr id="6" name="Footer Placeholder 5">
            <a:extLst>
              <a:ext uri="{FF2B5EF4-FFF2-40B4-BE49-F238E27FC236}">
                <a16:creationId xmlns:a16="http://schemas.microsoft.com/office/drawing/2014/main" id="{F6770648-FD6D-F237-817C-39F2D1039B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15145B-8B84-D1CF-59F7-3C6FD1C9FB65}"/>
              </a:ext>
            </a:extLst>
          </p:cNvPr>
          <p:cNvSpPr>
            <a:spLocks noGrp="1"/>
          </p:cNvSpPr>
          <p:nvPr>
            <p:ph type="sldNum" sz="quarter" idx="12"/>
          </p:nvPr>
        </p:nvSpPr>
        <p:spPr/>
        <p:txBody>
          <a:bodyPr/>
          <a:lstStyle/>
          <a:p>
            <a:fld id="{B75807BB-8A9E-5A4E-8452-85FE10D3FC66}" type="slidenum">
              <a:rPr lang="en-US" smtClean="0"/>
              <a:t>‹#›</a:t>
            </a:fld>
            <a:endParaRPr lang="en-US"/>
          </a:p>
        </p:txBody>
      </p:sp>
    </p:spTree>
    <p:extLst>
      <p:ext uri="{BB962C8B-B14F-4D97-AF65-F5344CB8AC3E}">
        <p14:creationId xmlns:p14="http://schemas.microsoft.com/office/powerpoint/2010/main" val="4058733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341B09-7133-C3CE-98B8-C1C71C9A73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B862FB-D239-0B6D-B17A-EF7E129AFF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BEF4D-9D94-9A72-09E9-6A5DA15BC3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AABFAF7-F35F-A54F-89E1-E7FB58D464D6}" type="datetimeFigureOut">
              <a:rPr lang="en-US" smtClean="0"/>
              <a:t>11/6/24</a:t>
            </a:fld>
            <a:endParaRPr lang="en-US"/>
          </a:p>
        </p:txBody>
      </p:sp>
      <p:sp>
        <p:nvSpPr>
          <p:cNvPr id="5" name="Footer Placeholder 4">
            <a:extLst>
              <a:ext uri="{FF2B5EF4-FFF2-40B4-BE49-F238E27FC236}">
                <a16:creationId xmlns:a16="http://schemas.microsoft.com/office/drawing/2014/main" id="{12A34408-EE70-1D87-4463-5EE98E7150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25D9ACD-0156-2F75-8AD1-6F4740C267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75807BB-8A9E-5A4E-8452-85FE10D3FC66}" type="slidenum">
              <a:rPr lang="en-US" smtClean="0"/>
              <a:t>‹#›</a:t>
            </a:fld>
            <a:endParaRPr lang="en-US"/>
          </a:p>
        </p:txBody>
      </p:sp>
    </p:spTree>
    <p:extLst>
      <p:ext uri="{BB962C8B-B14F-4D97-AF65-F5344CB8AC3E}">
        <p14:creationId xmlns:p14="http://schemas.microsoft.com/office/powerpoint/2010/main" val="3838692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7C4109F-88A6-A8C9-79D6-4C759FF6F445}"/>
              </a:ext>
            </a:extLst>
          </p:cNvPr>
          <p:cNvPicPr>
            <a:picLocks noChangeAspect="1"/>
          </p:cNvPicPr>
          <p:nvPr/>
        </p:nvPicPr>
        <p:blipFill>
          <a:blip r:embed="rId3"/>
          <a:stretch>
            <a:fillRect/>
          </a:stretch>
        </p:blipFill>
        <p:spPr>
          <a:xfrm>
            <a:off x="2578100" y="654050"/>
            <a:ext cx="7035800" cy="5549900"/>
          </a:xfrm>
          <a:prstGeom prst="rect">
            <a:avLst/>
          </a:prstGeom>
        </p:spPr>
      </p:pic>
    </p:spTree>
    <p:extLst>
      <p:ext uri="{BB962C8B-B14F-4D97-AF65-F5344CB8AC3E}">
        <p14:creationId xmlns:p14="http://schemas.microsoft.com/office/powerpoint/2010/main" val="414937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2E258-5157-99D5-4F78-5B8716D0A4BF}"/>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0BA0B35E-3D60-10C6-096A-8BF41D08D3AB}"/>
              </a:ext>
            </a:extLst>
          </p:cNvPr>
          <p:cNvPicPr>
            <a:picLocks noChangeAspect="1"/>
          </p:cNvPicPr>
          <p:nvPr/>
        </p:nvPicPr>
        <p:blipFill>
          <a:blip r:embed="rId3"/>
          <a:stretch>
            <a:fillRect/>
          </a:stretch>
        </p:blipFill>
        <p:spPr>
          <a:xfrm>
            <a:off x="1727200" y="774700"/>
            <a:ext cx="7772400" cy="4722184"/>
          </a:xfrm>
          <a:prstGeom prst="rect">
            <a:avLst/>
          </a:prstGeom>
        </p:spPr>
      </p:pic>
    </p:spTree>
    <p:extLst>
      <p:ext uri="{BB962C8B-B14F-4D97-AF65-F5344CB8AC3E}">
        <p14:creationId xmlns:p14="http://schemas.microsoft.com/office/powerpoint/2010/main" val="6868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A1756F-A897-7938-9E08-2641B90816C8}"/>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41753DDB-B7BB-3C57-4584-82EF3A7FF290}"/>
              </a:ext>
            </a:extLst>
          </p:cNvPr>
          <p:cNvPicPr>
            <a:picLocks noChangeAspect="1"/>
          </p:cNvPicPr>
          <p:nvPr/>
        </p:nvPicPr>
        <p:blipFill>
          <a:blip r:embed="rId3"/>
          <a:stretch>
            <a:fillRect/>
          </a:stretch>
        </p:blipFill>
        <p:spPr>
          <a:xfrm>
            <a:off x="3644900" y="349250"/>
            <a:ext cx="4902200" cy="6159500"/>
          </a:xfrm>
          <a:prstGeom prst="rect">
            <a:avLst/>
          </a:prstGeom>
        </p:spPr>
      </p:pic>
    </p:spTree>
    <p:extLst>
      <p:ext uri="{BB962C8B-B14F-4D97-AF65-F5344CB8AC3E}">
        <p14:creationId xmlns:p14="http://schemas.microsoft.com/office/powerpoint/2010/main" val="1778836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TotalTime>
  <Words>303</Words>
  <Application>Microsoft Macintosh PowerPoint</Application>
  <PresentationFormat>Widescreen</PresentationFormat>
  <Paragraphs>6</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NimbusRomNo9L</vt:lpstr>
      <vt:lpstr>txsy</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Sandwell, David</dc:creator>
  <cp:lastModifiedBy>Sandwell, David</cp:lastModifiedBy>
  <cp:revision>1</cp:revision>
  <dcterms:created xsi:type="dcterms:W3CDTF">2024-11-06T10:24:34Z</dcterms:created>
  <dcterms:modified xsi:type="dcterms:W3CDTF">2024-11-06T10:32:28Z</dcterms:modified>
</cp:coreProperties>
</file>