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1" charset="0"/>
        <a:ea typeface="ＭＳ Ｐゴシック" pitchFamily="-101" charset="-128"/>
        <a:cs typeface="ＭＳ Ｐゴシック" pitchFamily="-10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2784" y="2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C0E99-9F86-5B45-91CA-7C330EFD8923}" type="datetimeFigureOut"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033C-2B00-F242-B446-F36F24AA54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D37AA1-9B42-9D40-A3AA-56357BD31C52}" type="datetime1">
              <a:rPr lang="en-US"/>
              <a:pPr>
                <a:defRPr/>
              </a:pPr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4EBD44-6C70-1842-BE62-05A08ACE7CD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3.02” x 3”, tiff.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715F1-43B7-8F43-AF34-0A7B508E1F3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1.08” x 5”, tiff.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2EB05-B719-994F-B795-11C0A8D1DDD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2.83” x 3”, tiff.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DAD0D-E025-7947-AD6F-3D41C8F1C06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3.86” x 5”, tiff.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E0679-EF75-0A44-9030-0E706860693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1.08” x 5”, tiff.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F1B8C-7EB7-6144-A900-F181BBBF1EB5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2.03” x 5”, tiff.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6AD07-AB79-6D43-B0EA-63ED5CA7389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5.26” x 5”, tiff.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40CA8-AE9E-C84E-AC6D-773541BCF840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2.25” x 3”, tiff.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8C5D-BE7B-F949-9D84-2AAD6930E14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1.61” x 3”, tiff.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7338AA-E877-DA48-A9DD-291165DD607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1.99” x 3”, tiff.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0A40F-682E-074A-A78B-B8AB9997AFC4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101" charset="-128"/>
                <a:cs typeface="ＭＳ Ｐゴシック" pitchFamily="-101" charset="-128"/>
              </a:rPr>
              <a:t>1.59” x 5”, tiff.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002C4E-CF2B-8D48-BD57-CA7125C21D2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C698-C6B1-F741-83BB-F5FAEA56DF33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2A2D-4766-E141-B084-49E6E8091F8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315D-FB73-4E43-BCDD-62853E63CB11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455B-3DF9-8640-8895-AC9858F4F30E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5061-9401-F945-A0FA-E420EF7C130D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749C-CC6A-8C40-ADA4-57279D1D70C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BDBA-6D91-394E-BCD5-FAA44DF7E348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0D06-AA56-8F40-AE1B-139462E29EA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3F71-75C1-E746-83F9-88805D247088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9143-1163-8E44-9FFC-CAB44E2170B8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E713-E84E-8242-80E6-98BEFF902B32}" type="datetime1">
              <a:t>1/2/16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C6B9-BE0C-D34E-95FC-9BCA0C4EAE01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70AA-9CC1-0D4E-8CCB-D80901A21628}" type="datetime1">
              <a:t>1/2/16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350B-6C06-8C43-A7D9-F75F894C9EE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A418-D5C2-8F40-8056-FE1DDA070846}" type="datetime1">
              <a:t>1/2/16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E2FD-5A2E-C543-9F97-880A5858F82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00B4-390B-3443-A778-3285400135EB}" type="datetime1">
              <a:t>1/2/16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8B59-F78B-9A47-898C-D671E1F52F4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B69-5126-AF4E-9E09-0A38F2EC77D9}" type="datetime1">
              <a:t>1/2/16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AC4C-A330-FF41-B46D-874AD7F43FC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0C89-2503-DC4C-94BB-BD01EA55F433}" type="datetime1">
              <a:t>1/2/16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30BF-D89F-4E47-A69E-6CA1DFA3EAEF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C5787-3791-EE4A-A0F1-3DB3EF2CAB90}" type="datetime1"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532809-A9FA-AD41-93C9-E2A98A99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20.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20_Legros.jpg"/>
          <p:cNvPicPr>
            <a:picLocks noChangeAspect="1"/>
          </p:cNvPicPr>
          <p:nvPr/>
        </p:nvPicPr>
        <p:blipFill>
          <a:blip r:embed="rId2"/>
          <a:srcRect l="1897" t="3300" b="3300"/>
          <a:stretch>
            <a:fillRect/>
          </a:stretch>
        </p:blipFill>
        <p:spPr bwMode="auto">
          <a:xfrm>
            <a:off x="1973263" y="2286000"/>
            <a:ext cx="529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973263" y="4521200"/>
            <a:ext cx="31289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66913" y="2344738"/>
            <a:ext cx="3127375" cy="15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4049713" y="3016250"/>
            <a:ext cx="868362" cy="3794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4049713" y="3397250"/>
            <a:ext cx="722312" cy="3794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5824538" y="3016250"/>
            <a:ext cx="942975" cy="3794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5824538" y="3397250"/>
            <a:ext cx="650875" cy="3794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59238" y="3314700"/>
            <a:ext cx="698500" cy="1190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34063" y="3322638"/>
            <a:ext cx="630237" cy="119062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654300" y="3402013"/>
            <a:ext cx="779463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0800000">
            <a:off x="2636838" y="3025775"/>
            <a:ext cx="796925" cy="75406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954338" y="3179763"/>
            <a:ext cx="21748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3124200" y="299243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2865438" y="3941763"/>
            <a:ext cx="39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grpSp>
        <p:nvGrpSpPr>
          <p:cNvPr id="31757" name="Group 17"/>
          <p:cNvGrpSpPr>
            <a:grpSpLocks noChangeAspect="1"/>
          </p:cNvGrpSpPr>
          <p:nvPr/>
        </p:nvGrpSpPr>
        <p:grpSpPr bwMode="auto">
          <a:xfrm rot="10800000">
            <a:off x="2936875" y="3228975"/>
            <a:ext cx="196850" cy="174625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203872" y="461556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7" y="4721306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914900" y="3179763"/>
            <a:ext cx="21748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9" name="TextBox 21"/>
          <p:cNvSpPr txBox="1">
            <a:spLocks noChangeArrowheads="1"/>
          </p:cNvSpPr>
          <p:nvPr/>
        </p:nvSpPr>
        <p:spPr bwMode="auto">
          <a:xfrm>
            <a:off x="5084763" y="299243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rot="10800000">
            <a:off x="6137275" y="3624263"/>
            <a:ext cx="21748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1" name="TextBox 33"/>
          <p:cNvSpPr txBox="1">
            <a:spLocks noChangeArrowheads="1"/>
          </p:cNvSpPr>
          <p:nvPr/>
        </p:nvSpPr>
        <p:spPr bwMode="auto">
          <a:xfrm>
            <a:off x="5905500" y="3454400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sp>
        <p:nvSpPr>
          <p:cNvPr id="31762" name="TextBox 34"/>
          <p:cNvSpPr txBox="1">
            <a:spLocks noChangeArrowheads="1"/>
          </p:cNvSpPr>
          <p:nvPr/>
        </p:nvSpPr>
        <p:spPr bwMode="auto">
          <a:xfrm>
            <a:off x="4286250" y="3941763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31763" name="TextBox 35"/>
          <p:cNvSpPr txBox="1">
            <a:spLocks noChangeArrowheads="1"/>
          </p:cNvSpPr>
          <p:nvPr/>
        </p:nvSpPr>
        <p:spPr bwMode="auto">
          <a:xfrm>
            <a:off x="6103938" y="3941763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67704" y="3397250"/>
            <a:ext cx="696912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ChangeAspect="1"/>
          </p:cNvCxnSpPr>
          <p:nvPr/>
        </p:nvCxnSpPr>
        <p:spPr>
          <a:xfrm rot="10800000" flipV="1">
            <a:off x="5840413" y="3402013"/>
            <a:ext cx="623887" cy="0"/>
          </a:xfrm>
          <a:prstGeom prst="line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66" name="Group 29"/>
          <p:cNvGrpSpPr>
            <a:grpSpLocks noChangeAspect="1"/>
          </p:cNvGrpSpPr>
          <p:nvPr/>
        </p:nvGrpSpPr>
        <p:grpSpPr bwMode="auto">
          <a:xfrm>
            <a:off x="6148388" y="3398838"/>
            <a:ext cx="195262" cy="173037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4610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1"/>
          <p:cNvGrpSpPr>
            <a:grpSpLocks/>
          </p:cNvGrpSpPr>
          <p:nvPr/>
        </p:nvGrpSpPr>
        <p:grpSpPr bwMode="auto">
          <a:xfrm>
            <a:off x="3017838" y="2836863"/>
            <a:ext cx="395287" cy="795337"/>
            <a:chOff x="3018367" y="2836334"/>
            <a:chExt cx="394008" cy="795077"/>
          </a:xfrm>
        </p:grpSpPr>
        <p:cxnSp>
          <p:nvCxnSpPr>
            <p:cNvPr id="3" name="Straight Arrow Connector 2"/>
            <p:cNvCxnSpPr>
              <a:cxnSpLocks/>
            </p:cNvCxnSpPr>
            <p:nvPr/>
          </p:nvCxnSpPr>
          <p:spPr>
            <a:xfrm>
              <a:off x="3106979" y="3399712"/>
              <a:ext cx="216783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31" name="Group 3"/>
            <p:cNvGrpSpPr>
              <a:grpSpLocks noChangeAspect="1"/>
            </p:cNvGrpSpPr>
            <p:nvPr/>
          </p:nvGrpSpPr>
          <p:grpSpPr bwMode="auto">
            <a:xfrm rot="10800000">
              <a:off x="3122791" y="3466824"/>
              <a:ext cx="185162" cy="164587"/>
              <a:chOff x="4199890" y="4611579"/>
              <a:chExt cx="246888" cy="219455"/>
            </a:xfrm>
          </p:grpSpPr>
          <p:cxnSp>
            <p:nvCxnSpPr>
              <p:cNvPr id="5" name="Straight Connector 4"/>
              <p:cNvCxnSpPr>
                <a:cxnSpLocks/>
              </p:cNvCxnSpPr>
              <p:nvPr/>
            </p:nvCxnSpPr>
            <p:spPr>
              <a:xfrm rot="10800000">
                <a:off x="4204128" y="4615811"/>
                <a:ext cx="246853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cxnSpLocks/>
              </p:cNvCxnSpPr>
              <p:nvPr/>
            </p:nvCxnSpPr>
            <p:spPr>
              <a:xfrm rot="5400000">
                <a:off x="4212247" y="4723728"/>
                <a:ext cx="220067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32" name="TextBox 21"/>
            <p:cNvSpPr txBox="1">
              <a:spLocks noChangeArrowheads="1"/>
            </p:cNvSpPr>
            <p:nvPr/>
          </p:nvSpPr>
          <p:spPr bwMode="auto">
            <a:xfrm>
              <a:off x="3056363" y="3094566"/>
              <a:ext cx="318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Palatino" pitchFamily="-101" charset="0"/>
                  <a:ea typeface="Palatino" pitchFamily="-101" charset="0"/>
                  <a:cs typeface="Palatino" pitchFamily="-101" charset="0"/>
                </a:rPr>
                <a:t>v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018367" y="2836334"/>
              <a:ext cx="3940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(</a:t>
              </a:r>
              <a:r>
                <a:rPr lang="en-US" sz="1400" i="1">
                  <a:latin typeface="Times" pitchFamily="-101" charset="0"/>
                  <a:ea typeface="Times" pitchFamily="-101" charset="0"/>
                  <a:cs typeface="Times" pitchFamily="-101" charset="0"/>
                </a:rPr>
                <a:t>a</a:t>
              </a:r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)</a:t>
              </a:r>
            </a:p>
          </p:txBody>
        </p:sp>
      </p:grpSp>
      <p:grpSp>
        <p:nvGrpSpPr>
          <p:cNvPr id="33795" name="Group 50"/>
          <p:cNvGrpSpPr>
            <a:grpSpLocks/>
          </p:cNvGrpSpPr>
          <p:nvPr/>
        </p:nvGrpSpPr>
        <p:grpSpPr bwMode="auto">
          <a:xfrm>
            <a:off x="3783013" y="2836863"/>
            <a:ext cx="468312" cy="960437"/>
            <a:chOff x="3876382" y="2836334"/>
            <a:chExt cx="468795" cy="960177"/>
          </a:xfrm>
        </p:grpSpPr>
        <p:grpSp>
          <p:nvGrpSpPr>
            <p:cNvPr id="33816" name="Group 48"/>
            <p:cNvGrpSpPr>
              <a:grpSpLocks/>
            </p:cNvGrpSpPr>
            <p:nvPr/>
          </p:nvGrpSpPr>
          <p:grpSpPr bwMode="auto">
            <a:xfrm>
              <a:off x="3876382" y="3466824"/>
              <a:ext cx="468795" cy="329687"/>
              <a:chOff x="3876382" y="3466824"/>
              <a:chExt cx="468795" cy="329687"/>
            </a:xfrm>
          </p:grpSpPr>
          <p:grpSp>
            <p:nvGrpSpPr>
              <p:cNvPr id="33820" name="Group 47"/>
              <p:cNvGrpSpPr>
                <a:grpSpLocks/>
              </p:cNvGrpSpPr>
              <p:nvPr/>
            </p:nvGrpSpPr>
            <p:grpSpPr bwMode="auto">
              <a:xfrm>
                <a:off x="4075348" y="3466824"/>
                <a:ext cx="269829" cy="164587"/>
                <a:chOff x="4075348" y="3466824"/>
                <a:chExt cx="269829" cy="164587"/>
              </a:xfrm>
            </p:grpSpPr>
            <p:grpSp>
              <p:nvGrpSpPr>
                <p:cNvPr id="33824" name="Group 1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075348" y="3466824"/>
                  <a:ext cx="185162" cy="164587"/>
                  <a:chOff x="4199890" y="4611579"/>
                  <a:chExt cx="246888" cy="219455"/>
                </a:xfrm>
              </p:grpSpPr>
              <p:cxnSp>
                <p:nvCxnSpPr>
                  <p:cNvPr id="14" name="Straight Connector 13"/>
                  <p:cNvCxnSpPr>
                    <a:cxnSpLocks/>
                  </p:cNvCxnSpPr>
                  <p:nvPr/>
                </p:nvCxnSpPr>
                <p:spPr>
                  <a:xfrm rot="10800000">
                    <a:off x="4203537" y="4615751"/>
                    <a:ext cx="247912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cxnSpLocks/>
                  </p:cNvCxnSpPr>
                  <p:nvPr/>
                </p:nvCxnSpPr>
                <p:spPr>
                  <a:xfrm rot="5400000">
                    <a:off x="4212155" y="4723675"/>
                    <a:ext cx="220080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25" name="Group 1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160015" y="3466824"/>
                  <a:ext cx="185162" cy="164587"/>
                  <a:chOff x="4199890" y="4611579"/>
                  <a:chExt cx="246888" cy="219455"/>
                </a:xfrm>
              </p:grpSpPr>
              <p:cxnSp>
                <p:nvCxnSpPr>
                  <p:cNvPr id="17" name="Straight Connector 16"/>
                  <p:cNvCxnSpPr>
                    <a:cxnSpLocks/>
                  </p:cNvCxnSpPr>
                  <p:nvPr/>
                </p:nvCxnSpPr>
                <p:spPr>
                  <a:xfrm rot="10800000">
                    <a:off x="4204128" y="4615751"/>
                    <a:ext cx="247910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cxnSpLocks/>
                  </p:cNvCxnSpPr>
                  <p:nvPr/>
                </p:nvCxnSpPr>
                <p:spPr>
                  <a:xfrm rot="5400000">
                    <a:off x="4212746" y="4723675"/>
                    <a:ext cx="220080" cy="0"/>
                  </a:xfrm>
                  <a:prstGeom prst="line">
                    <a:avLst/>
                  </a:prstGeom>
                  <a:ln w="381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821" name="Group 18"/>
              <p:cNvGrpSpPr>
                <a:grpSpLocks noChangeAspect="1"/>
              </p:cNvGrpSpPr>
              <p:nvPr/>
            </p:nvGrpSpPr>
            <p:grpSpPr bwMode="auto">
              <a:xfrm rot="10800000" flipV="1">
                <a:off x="3876382" y="3631924"/>
                <a:ext cx="185162" cy="164587"/>
                <a:chOff x="4199890" y="4611579"/>
                <a:chExt cx="246888" cy="219455"/>
              </a:xfrm>
            </p:grpSpPr>
            <p:cxnSp>
              <p:nvCxnSpPr>
                <p:cNvPr id="20" name="Straight Connector 19"/>
                <p:cNvCxnSpPr>
                  <a:cxnSpLocks/>
                </p:cNvCxnSpPr>
                <p:nvPr/>
              </p:nvCxnSpPr>
              <p:spPr>
                <a:xfrm rot="10800000">
                  <a:off x="4198868" y="4606722"/>
                  <a:ext cx="247910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cxnSpLocks/>
                </p:cNvCxnSpPr>
                <p:nvPr/>
              </p:nvCxnSpPr>
              <p:spPr>
                <a:xfrm rot="5400000">
                  <a:off x="4209604" y="4720994"/>
                  <a:ext cx="220080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4001923" y="3399743"/>
              <a:ext cx="217712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18" name="TextBox 23"/>
            <p:cNvSpPr txBox="1">
              <a:spLocks noChangeArrowheads="1"/>
            </p:cNvSpPr>
            <p:nvPr/>
          </p:nvSpPr>
          <p:spPr bwMode="auto">
            <a:xfrm>
              <a:off x="3951771" y="3094566"/>
              <a:ext cx="318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Palatino" pitchFamily="-101" charset="0"/>
                  <a:ea typeface="Palatino" pitchFamily="-101" charset="0"/>
                  <a:cs typeface="Palatino" pitchFamily="-101" charset="0"/>
                </a:rPr>
                <a:t>v</a:t>
              </a:r>
            </a:p>
          </p:txBody>
        </p:sp>
        <p:sp>
          <p:nvSpPr>
            <p:cNvPr id="33819" name="TextBox 42"/>
            <p:cNvSpPr txBox="1">
              <a:spLocks noChangeArrowheads="1"/>
            </p:cNvSpPr>
            <p:nvPr/>
          </p:nvSpPr>
          <p:spPr bwMode="auto">
            <a:xfrm>
              <a:off x="3913775" y="2836334"/>
              <a:ext cx="3940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(</a:t>
              </a:r>
              <a:r>
                <a:rPr lang="en-US" sz="1400" i="1">
                  <a:latin typeface="Times" pitchFamily="-101" charset="0"/>
                  <a:ea typeface="Times" pitchFamily="-101" charset="0"/>
                  <a:cs typeface="Times" pitchFamily="-101" charset="0"/>
                </a:rPr>
                <a:t>b</a:t>
              </a:r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)</a:t>
              </a:r>
            </a:p>
          </p:txBody>
        </p:sp>
      </p:grpSp>
      <p:grpSp>
        <p:nvGrpSpPr>
          <p:cNvPr id="33796" name="Group 49"/>
          <p:cNvGrpSpPr>
            <a:grpSpLocks/>
          </p:cNvGrpSpPr>
          <p:nvPr/>
        </p:nvGrpSpPr>
        <p:grpSpPr bwMode="auto">
          <a:xfrm>
            <a:off x="4622800" y="2836863"/>
            <a:ext cx="1038225" cy="1331912"/>
            <a:chOff x="4969929" y="2836334"/>
            <a:chExt cx="1038170" cy="1332241"/>
          </a:xfrm>
        </p:grpSpPr>
        <p:grpSp>
          <p:nvGrpSpPr>
            <p:cNvPr id="33797" name="Group 24"/>
            <p:cNvGrpSpPr>
              <a:grpSpLocks noChangeAspect="1"/>
            </p:cNvGrpSpPr>
            <p:nvPr/>
          </p:nvGrpSpPr>
          <p:grpSpPr bwMode="auto">
            <a:xfrm rot="10800000" flipV="1">
              <a:off x="5104333" y="3631924"/>
              <a:ext cx="185162" cy="164587"/>
              <a:chOff x="4199890" y="4611579"/>
              <a:chExt cx="246888" cy="219455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 rot="10800000">
                <a:off x="4200550" y="4607268"/>
                <a:ext cx="24552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rot="5400000">
                <a:off x="4213216" y="4721600"/>
                <a:ext cx="220194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98" name="Group 46"/>
            <p:cNvGrpSpPr>
              <a:grpSpLocks/>
            </p:cNvGrpSpPr>
            <p:nvPr/>
          </p:nvGrpSpPr>
          <p:grpSpPr bwMode="auto">
            <a:xfrm>
              <a:off x="5646200" y="3631923"/>
              <a:ext cx="269828" cy="164588"/>
              <a:chOff x="5582415" y="3631923"/>
              <a:chExt cx="269828" cy="164588"/>
            </a:xfrm>
          </p:grpSpPr>
          <p:grpSp>
            <p:nvGrpSpPr>
              <p:cNvPr id="33808" name="Group 27"/>
              <p:cNvGrpSpPr>
                <a:grpSpLocks noChangeAspect="1"/>
              </p:cNvGrpSpPr>
              <p:nvPr/>
            </p:nvGrpSpPr>
            <p:grpSpPr bwMode="auto">
              <a:xfrm rot="10800000" flipV="1">
                <a:off x="5582415" y="3631923"/>
                <a:ext cx="185162" cy="164587"/>
                <a:chOff x="4199890" y="4611579"/>
                <a:chExt cx="246888" cy="219455"/>
              </a:xfrm>
            </p:grpSpPr>
            <p:cxnSp>
              <p:nvCxnSpPr>
                <p:cNvPr id="29" name="Straight Connector 28"/>
                <p:cNvCxnSpPr>
                  <a:cxnSpLocks/>
                </p:cNvCxnSpPr>
                <p:nvPr/>
              </p:nvCxnSpPr>
              <p:spPr>
                <a:xfrm rot="10800000">
                  <a:off x="4199178" y="4607270"/>
                  <a:ext cx="247643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cxnSpLocks/>
                </p:cNvCxnSpPr>
                <p:nvPr/>
              </p:nvCxnSpPr>
              <p:spPr>
                <a:xfrm rot="5400000">
                  <a:off x="4209728" y="4721601"/>
                  <a:ext cx="220194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09" name="Group 30"/>
              <p:cNvGrpSpPr>
                <a:grpSpLocks noChangeAspect="1"/>
              </p:cNvGrpSpPr>
              <p:nvPr/>
            </p:nvGrpSpPr>
            <p:grpSpPr bwMode="auto">
              <a:xfrm rot="10800000" flipV="1">
                <a:off x="5667081" y="3631924"/>
                <a:ext cx="185162" cy="164587"/>
                <a:chOff x="4199890" y="4611579"/>
                <a:chExt cx="246888" cy="219455"/>
              </a:xfrm>
            </p:grpSpPr>
            <p:cxnSp>
              <p:nvCxnSpPr>
                <p:cNvPr id="32" name="Straight Connector 31"/>
                <p:cNvCxnSpPr>
                  <a:cxnSpLocks/>
                </p:cNvCxnSpPr>
                <p:nvPr/>
              </p:nvCxnSpPr>
              <p:spPr>
                <a:xfrm rot="10800000">
                  <a:off x="4199889" y="4607268"/>
                  <a:ext cx="247641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cxnSpLocks/>
                </p:cNvCxnSpPr>
                <p:nvPr/>
              </p:nvCxnSpPr>
              <p:spPr>
                <a:xfrm rot="5400000">
                  <a:off x="4210437" y="4721600"/>
                  <a:ext cx="220194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Straight Arrow Connector 33"/>
            <p:cNvCxnSpPr>
              <a:cxnSpLocks/>
            </p:cNvCxnSpPr>
            <p:nvPr/>
          </p:nvCxnSpPr>
          <p:spPr>
            <a:xfrm>
              <a:off x="5088986" y="3400035"/>
              <a:ext cx="21588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0" name="TextBox 34"/>
            <p:cNvSpPr txBox="1">
              <a:spLocks noChangeArrowheads="1"/>
            </p:cNvSpPr>
            <p:nvPr/>
          </p:nvSpPr>
          <p:spPr bwMode="auto">
            <a:xfrm>
              <a:off x="5037906" y="3094566"/>
              <a:ext cx="318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Palatino" pitchFamily="-101" charset="0"/>
                  <a:ea typeface="Palatino" pitchFamily="-101" charset="0"/>
                  <a:cs typeface="Palatino" pitchFamily="-101" charset="0"/>
                </a:rPr>
                <a:t>v</a:t>
              </a:r>
            </a:p>
          </p:txBody>
        </p: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5673155" y="3400035"/>
              <a:ext cx="21588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2" name="TextBox 36"/>
            <p:cNvSpPr txBox="1">
              <a:spLocks noChangeArrowheads="1"/>
            </p:cNvSpPr>
            <p:nvPr/>
          </p:nvSpPr>
          <p:spPr bwMode="auto">
            <a:xfrm>
              <a:off x="5622106" y="3094566"/>
              <a:ext cx="3180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latin typeface="Palatino" pitchFamily="-101" charset="0"/>
                  <a:ea typeface="Palatino" pitchFamily="-101" charset="0"/>
                  <a:cs typeface="Palatino" pitchFamily="-101" charset="0"/>
                </a:rPr>
                <a:t>v</a:t>
              </a: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5673155" y="3895458"/>
              <a:ext cx="21588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 rot="10800000">
              <a:off x="5088986" y="3895458"/>
              <a:ext cx="215889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5" name="TextBox 39"/>
            <p:cNvSpPr txBox="1">
              <a:spLocks noChangeArrowheads="1"/>
            </p:cNvSpPr>
            <p:nvPr/>
          </p:nvSpPr>
          <p:spPr bwMode="auto">
            <a:xfrm>
              <a:off x="5554129" y="3860798"/>
              <a:ext cx="4539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Times" pitchFamily="-101" charset="0"/>
                  <a:ea typeface="Times" pitchFamily="-101" charset="0"/>
                  <a:cs typeface="Times" pitchFamily="-101" charset="0"/>
                </a:rPr>
                <a:t>F</a:t>
              </a:r>
              <a:r>
                <a:rPr lang="en-US" sz="1400" baseline="-25000">
                  <a:latin typeface="Times" pitchFamily="-101" charset="0"/>
                  <a:ea typeface="Times" pitchFamily="-101" charset="0"/>
                  <a:cs typeface="Times" pitchFamily="-101" charset="0"/>
                </a:rPr>
                <a:t>rep</a:t>
              </a:r>
              <a:endParaRPr lang="en-US" sz="1400" b="1">
                <a:latin typeface="Times" pitchFamily="-101" charset="0"/>
                <a:ea typeface="Times" pitchFamily="-101" charset="0"/>
                <a:cs typeface="Times" pitchFamily="-101" charset="0"/>
              </a:endParaRPr>
            </a:p>
          </p:txBody>
        </p:sp>
        <p:sp>
          <p:nvSpPr>
            <p:cNvPr id="33806" name="TextBox 40"/>
            <p:cNvSpPr txBox="1">
              <a:spLocks noChangeArrowheads="1"/>
            </p:cNvSpPr>
            <p:nvPr/>
          </p:nvSpPr>
          <p:spPr bwMode="auto">
            <a:xfrm>
              <a:off x="4969929" y="3860798"/>
              <a:ext cx="4539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Times" pitchFamily="-101" charset="0"/>
                  <a:ea typeface="Times" pitchFamily="-101" charset="0"/>
                  <a:cs typeface="Times" pitchFamily="-101" charset="0"/>
                </a:rPr>
                <a:t>F</a:t>
              </a:r>
              <a:r>
                <a:rPr lang="en-US" sz="1400" baseline="-25000">
                  <a:latin typeface="Times" pitchFamily="-101" charset="0"/>
                  <a:ea typeface="Times" pitchFamily="-101" charset="0"/>
                  <a:cs typeface="Times" pitchFamily="-101" charset="0"/>
                </a:rPr>
                <a:t>rep</a:t>
              </a:r>
              <a:endParaRPr lang="en-US" sz="1400" b="1">
                <a:latin typeface="Times" pitchFamily="-101" charset="0"/>
                <a:ea typeface="Times" pitchFamily="-101" charset="0"/>
                <a:cs typeface="Times" pitchFamily="-101" charset="0"/>
              </a:endParaRPr>
            </a:p>
          </p:txBody>
        </p:sp>
        <p:sp>
          <p:nvSpPr>
            <p:cNvPr id="33807" name="TextBox 43"/>
            <p:cNvSpPr txBox="1">
              <a:spLocks noChangeArrowheads="1"/>
            </p:cNvSpPr>
            <p:nvPr/>
          </p:nvSpPr>
          <p:spPr bwMode="auto">
            <a:xfrm>
              <a:off x="5245102" y="2836334"/>
              <a:ext cx="3839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(</a:t>
              </a:r>
              <a:r>
                <a:rPr lang="en-US" sz="1400" i="1">
                  <a:latin typeface="Times" pitchFamily="-101" charset="0"/>
                  <a:ea typeface="Times" pitchFamily="-101" charset="0"/>
                  <a:cs typeface="Times" pitchFamily="-101" charset="0"/>
                </a:rPr>
                <a:t>c</a:t>
              </a:r>
              <a:r>
                <a:rPr lang="en-US" sz="1400">
                  <a:latin typeface="Times" pitchFamily="-101" charset="0"/>
                  <a:ea typeface="Times" pitchFamily="-101" charset="0"/>
                  <a:cs typeface="Times" pitchFamily="-101" charset="0"/>
                </a:rPr>
                <a:t>)</a:t>
              </a: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3850482" y="3677444"/>
            <a:ext cx="309562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3246438" y="2855913"/>
            <a:ext cx="1509712" cy="673100"/>
          </a:xfrm>
          <a:prstGeom prst="arc">
            <a:avLst>
              <a:gd name="adj1" fmla="val 20486544"/>
              <a:gd name="adj2" fmla="val 546819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3246438" y="3824288"/>
            <a:ext cx="1509712" cy="673100"/>
          </a:xfrm>
          <a:prstGeom prst="arc">
            <a:avLst>
              <a:gd name="adj1" fmla="val 20486544"/>
              <a:gd name="adj2" fmla="val 546819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rot="5400000" flipH="1" flipV="1">
            <a:off x="3699669" y="3677444"/>
            <a:ext cx="296862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794125" y="3827463"/>
            <a:ext cx="96838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3797300" y="3527425"/>
            <a:ext cx="9842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3630613" y="3519488"/>
            <a:ext cx="3032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h</a:t>
            </a:r>
          </a:p>
        </p:txBody>
      </p:sp>
      <p:sp>
        <p:nvSpPr>
          <p:cNvPr id="35849" name="TextBox 21"/>
          <p:cNvSpPr txBox="1">
            <a:spLocks noChangeArrowheads="1"/>
          </p:cNvSpPr>
          <p:nvPr/>
        </p:nvSpPr>
        <p:spPr bwMode="auto">
          <a:xfrm>
            <a:off x="4551363" y="3598863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sp>
        <p:nvSpPr>
          <p:cNvPr id="35850" name="TextBox 22"/>
          <p:cNvSpPr txBox="1">
            <a:spLocks noChangeArrowheads="1"/>
          </p:cNvSpPr>
          <p:nvPr/>
        </p:nvSpPr>
        <p:spPr bwMode="auto">
          <a:xfrm>
            <a:off x="4551363" y="339883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sp>
        <p:nvSpPr>
          <p:cNvPr id="32" name="Arc 31"/>
          <p:cNvSpPr>
            <a:spLocks/>
          </p:cNvSpPr>
          <p:nvPr/>
        </p:nvSpPr>
        <p:spPr>
          <a:xfrm>
            <a:off x="3500438" y="2868613"/>
            <a:ext cx="1530350" cy="690562"/>
          </a:xfrm>
          <a:prstGeom prst="arc">
            <a:avLst>
              <a:gd name="adj1" fmla="val 20486544"/>
              <a:gd name="adj2" fmla="val 7701321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Arc 32"/>
          <p:cNvSpPr>
            <a:spLocks/>
          </p:cNvSpPr>
          <p:nvPr/>
        </p:nvSpPr>
        <p:spPr>
          <a:xfrm flipV="1">
            <a:off x="3497263" y="3790950"/>
            <a:ext cx="1528762" cy="692150"/>
          </a:xfrm>
          <a:prstGeom prst="arc">
            <a:avLst>
              <a:gd name="adj1" fmla="val 20486544"/>
              <a:gd name="adj2" fmla="val 7701321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 rot="16200000">
            <a:off x="4300538" y="3816350"/>
            <a:ext cx="92075" cy="222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4768850" y="4119563"/>
            <a:ext cx="239713" cy="2063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rot="16200000" flipH="1">
            <a:off x="4589463" y="3403600"/>
            <a:ext cx="112712" cy="9683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rot="5400000" flipV="1">
            <a:off x="4291806" y="3515520"/>
            <a:ext cx="92075" cy="2381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4768850" y="3225800"/>
            <a:ext cx="239713" cy="2063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H="1" flipV="1">
            <a:off x="4589463" y="3851275"/>
            <a:ext cx="112712" cy="9683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65"/>
          <p:cNvSpPr txBox="1">
            <a:spLocks noChangeArrowheads="1"/>
          </p:cNvSpPr>
          <p:nvPr/>
        </p:nvSpPr>
        <p:spPr bwMode="auto">
          <a:xfrm>
            <a:off x="3505200" y="3030538"/>
            <a:ext cx="363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5367" name="TextBox 66"/>
          <p:cNvSpPr txBox="1">
            <a:spLocks noChangeArrowheads="1"/>
          </p:cNvSpPr>
          <p:nvPr/>
        </p:nvSpPr>
        <p:spPr bwMode="auto">
          <a:xfrm>
            <a:off x="3779838" y="2735263"/>
            <a:ext cx="355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5368" name="TextBox 67"/>
          <p:cNvSpPr txBox="1">
            <a:spLocks noChangeArrowheads="1"/>
          </p:cNvSpPr>
          <p:nvPr/>
        </p:nvSpPr>
        <p:spPr bwMode="auto">
          <a:xfrm>
            <a:off x="3328988" y="3389313"/>
            <a:ext cx="365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5369" name="TextBox 68"/>
          <p:cNvSpPr txBox="1">
            <a:spLocks noChangeArrowheads="1"/>
          </p:cNvSpPr>
          <p:nvPr/>
        </p:nvSpPr>
        <p:spPr bwMode="auto">
          <a:xfrm>
            <a:off x="3116263" y="3632200"/>
            <a:ext cx="36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5409" name="TextBox 77"/>
          <p:cNvSpPr txBox="1">
            <a:spLocks noChangeArrowheads="1"/>
          </p:cNvSpPr>
          <p:nvPr/>
        </p:nvSpPr>
        <p:spPr bwMode="auto">
          <a:xfrm>
            <a:off x="3971925" y="2528888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1" charset="0"/>
                <a:ea typeface="Times" pitchFamily="-101" charset="0"/>
                <a:cs typeface="Times" pitchFamily="-101" charset="0"/>
              </a:rPr>
              <a:t>ξ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5119688" y="3459162"/>
            <a:ext cx="1327150" cy="31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extBox 61"/>
          <p:cNvSpPr txBox="1">
            <a:spLocks noChangeArrowheads="1"/>
          </p:cNvSpPr>
          <p:nvPr/>
        </p:nvSpPr>
        <p:spPr bwMode="auto">
          <a:xfrm>
            <a:off x="3175000" y="28448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</a:p>
        </p:txBody>
      </p:sp>
      <p:sp>
        <p:nvSpPr>
          <p:cNvPr id="15365" name="TextBox 62"/>
          <p:cNvSpPr txBox="1">
            <a:spLocks noChangeArrowheads="1"/>
          </p:cNvSpPr>
          <p:nvPr/>
        </p:nvSpPr>
        <p:spPr bwMode="auto">
          <a:xfrm>
            <a:off x="3657600" y="33655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54362" y="3467101"/>
            <a:ext cx="201613" cy="2079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 rot="2592259">
            <a:off x="2595563" y="2395538"/>
            <a:ext cx="2016125" cy="1628775"/>
          </a:xfrm>
          <a:prstGeom prst="arc">
            <a:avLst>
              <a:gd name="adj1" fmla="val 10256013"/>
              <a:gd name="adj2" fmla="val 21283159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Arc 3"/>
          <p:cNvSpPr>
            <a:spLocks noChangeAspect="1"/>
          </p:cNvSpPr>
          <p:nvPr/>
        </p:nvSpPr>
        <p:spPr>
          <a:xfrm rot="11038576">
            <a:off x="3022600" y="2619375"/>
            <a:ext cx="1519238" cy="1519238"/>
          </a:xfrm>
          <a:prstGeom prst="arc">
            <a:avLst>
              <a:gd name="adj1" fmla="val 12686982"/>
              <a:gd name="adj2" fmla="val 18543693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/>
          <p:cNvSpPr>
            <a:spLocks noChangeAspect="1"/>
          </p:cNvSpPr>
          <p:nvPr/>
        </p:nvSpPr>
        <p:spPr>
          <a:xfrm rot="14556792">
            <a:off x="3136900" y="3179763"/>
            <a:ext cx="889000" cy="889000"/>
          </a:xfrm>
          <a:prstGeom prst="arc">
            <a:avLst>
              <a:gd name="adj1" fmla="val 15067897"/>
              <a:gd name="adj2" fmla="val 1739793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>
            <a:spLocks noChangeAspect="1"/>
          </p:cNvSpPr>
          <p:nvPr/>
        </p:nvSpPr>
        <p:spPr>
          <a:xfrm rot="2592259">
            <a:off x="3022600" y="2832100"/>
            <a:ext cx="1069975" cy="865188"/>
          </a:xfrm>
          <a:prstGeom prst="arc">
            <a:avLst>
              <a:gd name="adj1" fmla="val 10445266"/>
              <a:gd name="adj2" fmla="val 21283159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rc 13"/>
          <p:cNvSpPr>
            <a:spLocks/>
          </p:cNvSpPr>
          <p:nvPr/>
        </p:nvSpPr>
        <p:spPr>
          <a:xfrm rot="12181601">
            <a:off x="3114675" y="2790825"/>
            <a:ext cx="257175" cy="436563"/>
          </a:xfrm>
          <a:prstGeom prst="arc">
            <a:avLst>
              <a:gd name="adj1" fmla="val 12934956"/>
              <a:gd name="adj2" fmla="val 557678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rc 15"/>
          <p:cNvSpPr>
            <a:spLocks/>
          </p:cNvSpPr>
          <p:nvPr/>
        </p:nvSpPr>
        <p:spPr>
          <a:xfrm rot="2543294">
            <a:off x="3727450" y="3321050"/>
            <a:ext cx="257175" cy="436563"/>
          </a:xfrm>
          <a:prstGeom prst="arc">
            <a:avLst>
              <a:gd name="adj1" fmla="val 20342868"/>
              <a:gd name="adj2" fmla="val 8616645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stCxn id="14" idx="0"/>
            <a:endCxn id="16" idx="2"/>
          </p:cNvCxnSpPr>
          <p:nvPr/>
        </p:nvCxnSpPr>
        <p:spPr>
          <a:xfrm>
            <a:off x="3319463" y="3133725"/>
            <a:ext cx="392112" cy="3905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>
            <a:spLocks noChangeAspect="1"/>
          </p:cNvSpPr>
          <p:nvPr/>
        </p:nvSpPr>
        <p:spPr>
          <a:xfrm rot="13675391">
            <a:off x="2927351" y="3128962"/>
            <a:ext cx="779462" cy="779463"/>
          </a:xfrm>
          <a:prstGeom prst="arc">
            <a:avLst>
              <a:gd name="adj1" fmla="val 2561142"/>
              <a:gd name="adj2" fmla="val 7817386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 rot="13675391">
            <a:off x="2795588" y="3032125"/>
            <a:ext cx="596900" cy="596900"/>
          </a:xfrm>
          <a:prstGeom prst="arc">
            <a:avLst>
              <a:gd name="adj1" fmla="val 5375943"/>
              <a:gd name="adj2" fmla="val 942270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Arc 20"/>
          <p:cNvSpPr>
            <a:spLocks noChangeAspect="1"/>
          </p:cNvSpPr>
          <p:nvPr/>
        </p:nvSpPr>
        <p:spPr>
          <a:xfrm rot="8275391">
            <a:off x="3190875" y="3438525"/>
            <a:ext cx="596900" cy="596900"/>
          </a:xfrm>
          <a:prstGeom prst="arc">
            <a:avLst>
              <a:gd name="adj1" fmla="val 6455927"/>
              <a:gd name="adj2" fmla="val 1063668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4953000" y="2794000"/>
            <a:ext cx="1663700" cy="1044575"/>
          </a:xfrm>
          <a:prstGeom prst="arc">
            <a:avLst>
              <a:gd name="adj1" fmla="val 13934847"/>
              <a:gd name="adj2" fmla="val 184340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H="1" flipV="1">
            <a:off x="5421313" y="2849563"/>
            <a:ext cx="357187" cy="127476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786438" y="2849563"/>
            <a:ext cx="357187" cy="127476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16200000" flipV="1">
            <a:off x="5292725" y="2686050"/>
            <a:ext cx="180975" cy="47625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rot="10800000" flipV="1">
            <a:off x="5180013" y="2859088"/>
            <a:ext cx="217487" cy="6508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rot="10800000" flipH="1" flipV="1">
            <a:off x="6173788" y="2859088"/>
            <a:ext cx="217487" cy="6508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 noChangeAspect="1"/>
          </p:cNvCxnSpPr>
          <p:nvPr/>
        </p:nvCxnSpPr>
        <p:spPr>
          <a:xfrm rot="5400000" flipH="1" flipV="1">
            <a:off x="6095206" y="2686844"/>
            <a:ext cx="180975" cy="46038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rot="5400000" flipH="1" flipV="1">
            <a:off x="5695156" y="2653507"/>
            <a:ext cx="169863" cy="0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 rot="16200000" flipV="1">
            <a:off x="5501482" y="2655093"/>
            <a:ext cx="171450" cy="23813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5092700" y="3422650"/>
            <a:ext cx="1397000" cy="1397000"/>
          </a:xfrm>
          <a:prstGeom prst="arc">
            <a:avLst>
              <a:gd name="adj1" fmla="val 16200000"/>
              <a:gd name="adj2" fmla="val 17094722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5092700" y="3422650"/>
            <a:ext cx="1397000" cy="1397000"/>
          </a:xfrm>
          <a:prstGeom prst="arc">
            <a:avLst>
              <a:gd name="adj1" fmla="val 15237389"/>
              <a:gd name="adj2" fmla="val 1614524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733925" y="415925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2108200" imgH="241300" progId="Equation.3">
                  <p:embed/>
                </p:oleObj>
              </mc:Choice>
              <mc:Fallback>
                <p:oleObj name="Equation" r:id="rId4" imgW="21082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4159250"/>
                        <a:ext cx="2108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2" name="TextBox 49"/>
          <p:cNvSpPr txBox="1">
            <a:spLocks noChangeArrowheads="1"/>
          </p:cNvSpPr>
          <p:nvPr/>
        </p:nvSpPr>
        <p:spPr bwMode="auto">
          <a:xfrm>
            <a:off x="6346825" y="2787650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Harrington" pitchFamily="-101" charset="0"/>
                <a:ea typeface="Harrington" pitchFamily="-101" charset="0"/>
                <a:cs typeface="Harrington" pitchFamily="-101" charset="0"/>
              </a:rPr>
              <a:t>S</a:t>
            </a:r>
          </a:p>
        </p:txBody>
      </p:sp>
      <p:sp>
        <p:nvSpPr>
          <p:cNvPr id="15393" name="TextBox 50"/>
          <p:cNvSpPr txBox="1">
            <a:spLocks noChangeArrowheads="1"/>
          </p:cNvSpPr>
          <p:nvPr/>
        </p:nvSpPr>
        <p:spPr bwMode="auto">
          <a:xfrm>
            <a:off x="4959350" y="2787650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Harrington" pitchFamily="-101" charset="0"/>
                <a:ea typeface="Harrington" pitchFamily="-101" charset="0"/>
                <a:cs typeface="Harrington" pitchFamily="-101" charset="0"/>
              </a:rPr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68925" y="2260600"/>
            <a:ext cx="873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>
                <a:latin typeface="Times"/>
                <a:ea typeface="ＭＳ Ｐゴシック" pitchFamily="-108" charset="-128"/>
                <a:cs typeface="Times"/>
              </a:rPr>
              <a:t>F</a:t>
            </a:r>
            <a:r>
              <a:rPr lang="en-US" sz="1400">
                <a:latin typeface="Times"/>
                <a:ea typeface="ＭＳ Ｐゴシック" pitchFamily="-108" charset="-128"/>
                <a:cs typeface="Times"/>
              </a:rPr>
              <a:t>/</a:t>
            </a:r>
            <a:r>
              <a:rPr lang="en-US" sz="1400" i="1">
                <a:latin typeface="Times"/>
                <a:ea typeface="ＭＳ Ｐゴシック" pitchFamily="-108" charset="-128"/>
                <a:cs typeface="Times"/>
              </a:rPr>
              <a:t>L</a:t>
            </a:r>
            <a:r>
              <a:rPr lang="en-US" sz="1400">
                <a:latin typeface="Times"/>
                <a:ea typeface="ＭＳ Ｐゴシック" pitchFamily="-108" charset="-128"/>
                <a:cs typeface="Times"/>
              </a:rPr>
              <a:t> = σ</a:t>
            </a:r>
            <a:r>
              <a:rPr lang="en-US" sz="1400" i="1">
                <a:latin typeface="Times"/>
                <a:ea typeface="ＭＳ Ｐゴシック" pitchFamily="-108" charset="-128"/>
                <a:cs typeface="Times"/>
              </a:rPr>
              <a:t>b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643563" y="2065338"/>
            <a:ext cx="2730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96" name="TextBox 55"/>
          <p:cNvSpPr txBox="1">
            <a:spLocks noChangeArrowheads="1"/>
          </p:cNvSpPr>
          <p:nvPr/>
        </p:nvSpPr>
        <p:spPr bwMode="auto">
          <a:xfrm>
            <a:off x="5794375" y="1755775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Times" pitchFamily="-101" charset="0"/>
                <a:ea typeface="Times" pitchFamily="-101" charset="0"/>
                <a:cs typeface="Times" pitchFamily="-101" charset="0"/>
              </a:rPr>
              <a:t>y</a:t>
            </a:r>
          </a:p>
        </p:txBody>
      </p:sp>
      <p:sp>
        <p:nvSpPr>
          <p:cNvPr id="15397" name="TextBox 56"/>
          <p:cNvSpPr txBox="1">
            <a:spLocks noChangeArrowheads="1"/>
          </p:cNvSpPr>
          <p:nvPr/>
        </p:nvSpPr>
        <p:spPr bwMode="auto">
          <a:xfrm>
            <a:off x="5499100" y="3165475"/>
            <a:ext cx="357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θ</a:t>
            </a:r>
          </a:p>
        </p:txBody>
      </p:sp>
      <p:sp>
        <p:nvSpPr>
          <p:cNvPr id="15398" name="TextBox 57"/>
          <p:cNvSpPr txBox="1">
            <a:spLocks noChangeArrowheads="1"/>
          </p:cNvSpPr>
          <p:nvPr/>
        </p:nvSpPr>
        <p:spPr bwMode="auto">
          <a:xfrm>
            <a:off x="5727700" y="3165475"/>
            <a:ext cx="357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θ</a:t>
            </a:r>
          </a:p>
        </p:txBody>
      </p:sp>
      <p:sp>
        <p:nvSpPr>
          <p:cNvPr id="15399" name="TextBox 59"/>
          <p:cNvSpPr txBox="1">
            <a:spLocks noChangeArrowheads="1"/>
          </p:cNvSpPr>
          <p:nvPr/>
        </p:nvSpPr>
        <p:spPr bwMode="auto">
          <a:xfrm>
            <a:off x="5049838" y="342900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e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5400" name="TextBox 60"/>
          <p:cNvSpPr txBox="1">
            <a:spLocks noChangeArrowheads="1"/>
          </p:cNvSpPr>
          <p:nvPr/>
        </p:nvSpPr>
        <p:spPr bwMode="auto">
          <a:xfrm>
            <a:off x="4279900" y="2330450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</a:p>
        </p:txBody>
      </p:sp>
      <p:sp>
        <p:nvSpPr>
          <p:cNvPr id="70" name="Arc 69"/>
          <p:cNvSpPr>
            <a:spLocks noChangeAspect="1"/>
          </p:cNvSpPr>
          <p:nvPr/>
        </p:nvSpPr>
        <p:spPr>
          <a:xfrm rot="11038576">
            <a:off x="2679700" y="2257425"/>
            <a:ext cx="1519238" cy="1519238"/>
          </a:xfrm>
          <a:prstGeom prst="arc">
            <a:avLst>
              <a:gd name="adj1" fmla="val 18200442"/>
              <a:gd name="adj2" fmla="val 1534243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Arc 70"/>
          <p:cNvSpPr>
            <a:spLocks noChangeAspect="1"/>
          </p:cNvSpPr>
          <p:nvPr/>
        </p:nvSpPr>
        <p:spPr>
          <a:xfrm rot="3756792" flipH="1" flipV="1">
            <a:off x="2765425" y="2795588"/>
            <a:ext cx="889000" cy="889000"/>
          </a:xfrm>
          <a:prstGeom prst="arc">
            <a:avLst>
              <a:gd name="adj1" fmla="val 12887104"/>
              <a:gd name="adj2" fmla="val 1457180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683000" y="3495675"/>
            <a:ext cx="44450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295650" y="3114675"/>
            <a:ext cx="44450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5" name="Straight Connector 74"/>
          <p:cNvCxnSpPr>
            <a:cxnSpLocks noChangeAspect="1"/>
          </p:cNvCxnSpPr>
          <p:nvPr/>
        </p:nvCxnSpPr>
        <p:spPr>
          <a:xfrm rot="16200000" flipH="1">
            <a:off x="3436144" y="3244056"/>
            <a:ext cx="146050" cy="1412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06" name="TextBox 64"/>
          <p:cNvSpPr txBox="1">
            <a:spLocks noChangeArrowheads="1"/>
          </p:cNvSpPr>
          <p:nvPr/>
        </p:nvSpPr>
        <p:spPr bwMode="auto">
          <a:xfrm>
            <a:off x="3325813" y="3152775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08450" y="2565400"/>
            <a:ext cx="144463" cy="136525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 noChangeAspect="1"/>
          </p:cNvCxnSpPr>
          <p:nvPr/>
        </p:nvCxnSpPr>
        <p:spPr>
          <a:xfrm rot="16200000">
            <a:off x="4193382" y="2440781"/>
            <a:ext cx="163512" cy="15557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718175" y="2936875"/>
            <a:ext cx="130175" cy="1778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11" name="TextBox 58"/>
          <p:cNvSpPr txBox="1">
            <a:spLocks noChangeArrowheads="1"/>
          </p:cNvSpPr>
          <p:nvPr/>
        </p:nvSpPr>
        <p:spPr bwMode="auto">
          <a:xfrm>
            <a:off x="5634038" y="285908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R</a:t>
            </a:r>
          </a:p>
        </p:txBody>
      </p:sp>
      <p:cxnSp>
        <p:nvCxnSpPr>
          <p:cNvPr id="80" name="Straight Arrow Connector 79"/>
          <p:cNvCxnSpPr>
            <a:cxnSpLocks noChangeAspect="1"/>
          </p:cNvCxnSpPr>
          <p:nvPr/>
        </p:nvCxnSpPr>
        <p:spPr>
          <a:xfrm rot="5400000" flipH="1" flipV="1">
            <a:off x="5895182" y="2655093"/>
            <a:ext cx="171450" cy="23813"/>
          </a:xfrm>
          <a:prstGeom prst="straightConnector1">
            <a:avLst/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_753"/>
          <p:cNvPicPr>
            <a:picLocks noChangeAspect="1"/>
          </p:cNvPicPr>
          <p:nvPr/>
        </p:nvPicPr>
        <p:blipFill>
          <a:blip r:embed="rId3"/>
          <a:srcRect l="14410" t="7724" r="31525" b="62338"/>
          <a:stretch>
            <a:fillRect/>
          </a:stretch>
        </p:blipFill>
        <p:spPr bwMode="auto">
          <a:xfrm>
            <a:off x="2770188" y="1828800"/>
            <a:ext cx="43434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1236133"/>
            <a:ext cx="376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no scale markeror magnification factor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30388" y="3109913"/>
            <a:ext cx="5030787" cy="1601787"/>
            <a:chOff x="1830388" y="3109913"/>
            <a:chExt cx="5030787" cy="1601787"/>
          </a:xfrm>
        </p:grpSpPr>
        <p:sp>
          <p:nvSpPr>
            <p:cNvPr id="4" name="Arc 3"/>
            <p:cNvSpPr/>
            <p:nvPr/>
          </p:nvSpPr>
          <p:spPr>
            <a:xfrm rot="3140328">
              <a:off x="2539206" y="2717007"/>
              <a:ext cx="785813" cy="2203450"/>
            </a:xfrm>
            <a:prstGeom prst="arc">
              <a:avLst>
                <a:gd name="adj1" fmla="val 11264670"/>
                <a:gd name="adj2" fmla="val 1704013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19211079" flipH="1">
              <a:off x="4594225" y="3211513"/>
              <a:ext cx="636588" cy="1108075"/>
            </a:xfrm>
            <a:prstGeom prst="arc">
              <a:avLst>
                <a:gd name="adj1" fmla="val 12460196"/>
                <a:gd name="adj2" fmla="val 1704013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9211079" flipH="1">
              <a:off x="4035425" y="3228975"/>
              <a:ext cx="636588" cy="1108075"/>
            </a:xfrm>
            <a:prstGeom prst="arc">
              <a:avLst>
                <a:gd name="adj1" fmla="val 12460196"/>
                <a:gd name="adj2" fmla="val 13842527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Arc 8"/>
            <p:cNvSpPr>
              <a:spLocks noChangeAspect="1"/>
            </p:cNvSpPr>
            <p:nvPr/>
          </p:nvSpPr>
          <p:spPr>
            <a:xfrm rot="19211079" flipH="1">
              <a:off x="5210175" y="3109913"/>
              <a:ext cx="920750" cy="1601787"/>
            </a:xfrm>
            <a:prstGeom prst="arc">
              <a:avLst>
                <a:gd name="adj1" fmla="val 12460196"/>
                <a:gd name="adj2" fmla="val 1704013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9211079" flipH="1">
              <a:off x="5969000" y="3232150"/>
              <a:ext cx="638175" cy="1108075"/>
            </a:xfrm>
            <a:prstGeom prst="arc">
              <a:avLst>
                <a:gd name="adj1" fmla="val 12460196"/>
                <a:gd name="adj2" fmla="val 17040131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2388921">
              <a:off x="6223000" y="3232150"/>
              <a:ext cx="638175" cy="1108075"/>
            </a:xfrm>
            <a:prstGeom prst="arc">
              <a:avLst>
                <a:gd name="adj1" fmla="val 12460196"/>
                <a:gd name="adj2" fmla="val 13842527"/>
              </a:avLst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Oval 4"/>
          <p:cNvSpPr>
            <a:spLocks noChangeAspect="1"/>
          </p:cNvSpPr>
          <p:nvPr/>
        </p:nvSpPr>
        <p:spPr>
          <a:xfrm>
            <a:off x="3759200" y="3440113"/>
            <a:ext cx="44450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713038" y="3460750"/>
            <a:ext cx="46037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457700" y="3443288"/>
            <a:ext cx="44450" cy="46037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037138" y="3443288"/>
            <a:ext cx="46037" cy="46037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842000" y="3443288"/>
            <a:ext cx="44450" cy="46037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400800" y="3443288"/>
            <a:ext cx="44450" cy="46037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3081338" y="3784600"/>
            <a:ext cx="39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9471" name="TextBox 16"/>
          <p:cNvSpPr txBox="1">
            <a:spLocks noChangeArrowheads="1"/>
          </p:cNvSpPr>
          <p:nvPr/>
        </p:nvSpPr>
        <p:spPr bwMode="auto">
          <a:xfrm>
            <a:off x="5237163" y="378460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9472" name="TextBox 17"/>
          <p:cNvSpPr txBox="1">
            <a:spLocks noChangeArrowheads="1"/>
          </p:cNvSpPr>
          <p:nvPr/>
        </p:nvSpPr>
        <p:spPr bwMode="auto">
          <a:xfrm>
            <a:off x="2573338" y="34544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>
            <a:off x="3624263" y="3454400"/>
            <a:ext cx="34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4330700" y="3429000"/>
            <a:ext cx="35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>
            <a:off x="4902200" y="3429000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</a:p>
        </p:txBody>
      </p:sp>
      <p:sp>
        <p:nvSpPr>
          <p:cNvPr id="19476" name="TextBox 21"/>
          <p:cNvSpPr txBox="1">
            <a:spLocks noChangeArrowheads="1"/>
          </p:cNvSpPr>
          <p:nvPr/>
        </p:nvSpPr>
        <p:spPr bwMode="auto">
          <a:xfrm>
            <a:off x="5702300" y="34290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E</a:t>
            </a:r>
          </a:p>
        </p:txBody>
      </p:sp>
      <p:sp>
        <p:nvSpPr>
          <p:cNvPr id="19477" name="TextBox 22"/>
          <p:cNvSpPr txBox="1">
            <a:spLocks noChangeArrowheads="1"/>
          </p:cNvSpPr>
          <p:nvPr/>
        </p:nvSpPr>
        <p:spPr bwMode="auto">
          <a:xfrm>
            <a:off x="6248400" y="34290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F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rot="5400000" flipH="1" flipV="1">
            <a:off x="3516313" y="2951162"/>
            <a:ext cx="444500" cy="2571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rot="16200000" flipH="1">
            <a:off x="3514725" y="3390900"/>
            <a:ext cx="450850" cy="2603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3087688" y="3297238"/>
            <a:ext cx="525462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rot="5400000" flipH="1" flipV="1">
            <a:off x="3671094" y="3071019"/>
            <a:ext cx="107950" cy="619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 rot="16200000" flipV="1">
            <a:off x="3655219" y="3436144"/>
            <a:ext cx="107950" cy="619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rot="10800000" flipH="1" flipV="1">
            <a:off x="3349625" y="3295650"/>
            <a:ext cx="127000" cy="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rot="10800000" flipH="1" flipV="1">
            <a:off x="3094038" y="3363913"/>
            <a:ext cx="13493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Aspect="1"/>
          </p:cNvCxnSpPr>
          <p:nvPr/>
        </p:nvCxnSpPr>
        <p:spPr bwMode="auto">
          <a:xfrm rot="16200000" flipV="1">
            <a:off x="3848101" y="3598862"/>
            <a:ext cx="127000" cy="730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 bwMode="auto">
          <a:xfrm rot="5400000" flipH="1" flipV="1">
            <a:off x="3831431" y="2921794"/>
            <a:ext cx="125413" cy="730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7" name="TextBox 18"/>
          <p:cNvSpPr txBox="1">
            <a:spLocks noChangeArrowheads="1"/>
          </p:cNvSpPr>
          <p:nvPr/>
        </p:nvSpPr>
        <p:spPr bwMode="auto">
          <a:xfrm>
            <a:off x="3022600" y="3321050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1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sp>
        <p:nvSpPr>
          <p:cNvPr id="21538" name="TextBox 19"/>
          <p:cNvSpPr txBox="1">
            <a:spLocks noChangeArrowheads="1"/>
          </p:cNvSpPr>
          <p:nvPr/>
        </p:nvSpPr>
        <p:spPr bwMode="auto">
          <a:xfrm>
            <a:off x="3883025" y="2851150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2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sp>
        <p:nvSpPr>
          <p:cNvPr id="21539" name="TextBox 20"/>
          <p:cNvSpPr txBox="1">
            <a:spLocks noChangeArrowheads="1"/>
          </p:cNvSpPr>
          <p:nvPr/>
        </p:nvSpPr>
        <p:spPr bwMode="auto">
          <a:xfrm>
            <a:off x="3895725" y="3463925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3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sp>
        <p:nvSpPr>
          <p:cNvPr id="21540" name="TextBox 21"/>
          <p:cNvSpPr txBox="1">
            <a:spLocks noChangeArrowheads="1"/>
          </p:cNvSpPr>
          <p:nvPr/>
        </p:nvSpPr>
        <p:spPr bwMode="auto">
          <a:xfrm>
            <a:off x="3422650" y="374967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1508" name="TextBox 22"/>
          <p:cNvSpPr txBox="1">
            <a:spLocks noChangeArrowheads="1"/>
          </p:cNvSpPr>
          <p:nvPr/>
        </p:nvSpPr>
        <p:spPr bwMode="auto">
          <a:xfrm>
            <a:off x="5124450" y="374967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5272087" y="2751138"/>
            <a:ext cx="485775" cy="2667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 bwMode="auto">
          <a:xfrm rot="5400000">
            <a:off x="5256212" y="3179763"/>
            <a:ext cx="149225" cy="8255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 bwMode="auto">
          <a:xfrm rot="16200000" flipH="1">
            <a:off x="5235575" y="3349625"/>
            <a:ext cx="269875" cy="16827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rot="16200000" flipH="1">
            <a:off x="5411788" y="3662363"/>
            <a:ext cx="311150" cy="190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 bwMode="auto">
          <a:xfrm rot="5154383">
            <a:off x="5010944" y="2486819"/>
            <a:ext cx="673100" cy="1500188"/>
          </a:xfrm>
          <a:prstGeom prst="arc">
            <a:avLst>
              <a:gd name="adj1" fmla="val 16199100"/>
              <a:gd name="adj2" fmla="val 541071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 bwMode="auto">
          <a:xfrm rot="15954383">
            <a:off x="5178425" y="2671763"/>
            <a:ext cx="720725" cy="1120775"/>
          </a:xfrm>
          <a:prstGeom prst="arc">
            <a:avLst>
              <a:gd name="adj1" fmla="val 477365"/>
              <a:gd name="adj2" fmla="val 541071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c 34"/>
          <p:cNvSpPr/>
          <p:nvPr/>
        </p:nvSpPr>
        <p:spPr bwMode="auto">
          <a:xfrm rot="5154383">
            <a:off x="5166519" y="2636044"/>
            <a:ext cx="531813" cy="1006475"/>
          </a:xfrm>
          <a:prstGeom prst="arc">
            <a:avLst>
              <a:gd name="adj1" fmla="val 939248"/>
              <a:gd name="adj2" fmla="val 11649249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 bwMode="auto">
          <a:xfrm rot="15954383">
            <a:off x="5141120" y="2774156"/>
            <a:ext cx="373062" cy="898525"/>
          </a:xfrm>
          <a:prstGeom prst="arc">
            <a:avLst>
              <a:gd name="adj1" fmla="val 2485694"/>
              <a:gd name="adj2" fmla="val 10150044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 bwMode="auto">
          <a:xfrm rot="5154383">
            <a:off x="5403057" y="2801143"/>
            <a:ext cx="158750" cy="620713"/>
          </a:xfrm>
          <a:prstGeom prst="arc">
            <a:avLst>
              <a:gd name="adj1" fmla="val 4767247"/>
              <a:gd name="adj2" fmla="val 784797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Arc 26"/>
          <p:cNvSpPr/>
          <p:nvPr/>
        </p:nvSpPr>
        <p:spPr bwMode="auto">
          <a:xfrm rot="15954383">
            <a:off x="5210176" y="2997200"/>
            <a:ext cx="119062" cy="236537"/>
          </a:xfrm>
          <a:prstGeom prst="arc">
            <a:avLst>
              <a:gd name="adj1" fmla="val 5895841"/>
              <a:gd name="adj2" fmla="val 1321153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 bwMode="auto">
          <a:xfrm rot="5400000" flipH="1" flipV="1">
            <a:off x="5474494" y="2826544"/>
            <a:ext cx="107950" cy="619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 bwMode="auto">
          <a:xfrm rot="5400000" flipH="1" flipV="1">
            <a:off x="5634831" y="2677319"/>
            <a:ext cx="125413" cy="730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5680076" y="2524125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2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 bwMode="auto">
          <a:xfrm rot="16200000" flipV="1">
            <a:off x="5474494" y="3664744"/>
            <a:ext cx="107950" cy="619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 bwMode="auto">
          <a:xfrm rot="16200000" flipV="1">
            <a:off x="5641976" y="3786187"/>
            <a:ext cx="127000" cy="7302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4" name="TextBox 20"/>
          <p:cNvSpPr txBox="1">
            <a:spLocks noChangeArrowheads="1"/>
          </p:cNvSpPr>
          <p:nvPr/>
        </p:nvSpPr>
        <p:spPr bwMode="auto">
          <a:xfrm>
            <a:off x="5689601" y="3651250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3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 bwMode="auto">
          <a:xfrm>
            <a:off x="4664075" y="3416300"/>
            <a:ext cx="92075" cy="6985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 bwMode="auto">
          <a:xfrm rot="10800000" flipH="1" flipV="1">
            <a:off x="4618038" y="3551238"/>
            <a:ext cx="13493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7" name="TextBox 18"/>
          <p:cNvSpPr txBox="1">
            <a:spLocks noChangeArrowheads="1"/>
          </p:cNvSpPr>
          <p:nvPr/>
        </p:nvSpPr>
        <p:spPr bwMode="auto">
          <a:xfrm>
            <a:off x="4546600" y="3508375"/>
            <a:ext cx="32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200" baseline="-25000">
                <a:latin typeface="Times" pitchFamily="-101" charset="0"/>
                <a:ea typeface="Times" pitchFamily="-101" charset="0"/>
                <a:cs typeface="Times" pitchFamily="-101" charset="0"/>
              </a:rPr>
              <a:t>1</a:t>
            </a:r>
            <a:endParaRPr lang="en-US" sz="1200" b="1">
              <a:latin typeface="Times" pitchFamily="-101" charset="0"/>
              <a:ea typeface="Times" pitchFamily="-101" charset="0"/>
              <a:cs typeface="Times" pitchFamily="-101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7" name="TextBox 59"/>
          <p:cNvSpPr txBox="1">
            <a:spLocks noChangeArrowheads="1"/>
          </p:cNvSpPr>
          <p:nvPr/>
        </p:nvSpPr>
        <p:spPr bwMode="auto">
          <a:xfrm>
            <a:off x="5845175" y="2460625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06" name="Freeform 205"/>
          <p:cNvSpPr/>
          <p:nvPr/>
        </p:nvSpPr>
        <p:spPr>
          <a:xfrm>
            <a:off x="5699125" y="3595688"/>
            <a:ext cx="1639888" cy="1101725"/>
          </a:xfrm>
          <a:custGeom>
            <a:avLst/>
            <a:gdLst>
              <a:gd name="connsiteX0" fmla="*/ 878946 w 1638829"/>
              <a:gd name="connsiteY0" fmla="*/ 5292 h 1102254"/>
              <a:gd name="connsiteX1" fmla="*/ 926571 w 1638829"/>
              <a:gd name="connsiteY1" fmla="*/ 33867 h 1102254"/>
              <a:gd name="connsiteX2" fmla="*/ 964671 w 1638829"/>
              <a:gd name="connsiteY2" fmla="*/ 71967 h 1102254"/>
              <a:gd name="connsiteX3" fmla="*/ 993246 w 1638829"/>
              <a:gd name="connsiteY3" fmla="*/ 125942 h 1102254"/>
              <a:gd name="connsiteX4" fmla="*/ 1047221 w 1638829"/>
              <a:gd name="connsiteY4" fmla="*/ 183092 h 1102254"/>
              <a:gd name="connsiteX5" fmla="*/ 1113896 w 1638829"/>
              <a:gd name="connsiteY5" fmla="*/ 208492 h 1102254"/>
              <a:gd name="connsiteX6" fmla="*/ 1161521 w 1638829"/>
              <a:gd name="connsiteY6" fmla="*/ 227542 h 1102254"/>
              <a:gd name="connsiteX7" fmla="*/ 1205971 w 1638829"/>
              <a:gd name="connsiteY7" fmla="*/ 256117 h 1102254"/>
              <a:gd name="connsiteX8" fmla="*/ 1244071 w 1638829"/>
              <a:gd name="connsiteY8" fmla="*/ 297392 h 1102254"/>
              <a:gd name="connsiteX9" fmla="*/ 1291696 w 1638829"/>
              <a:gd name="connsiteY9" fmla="*/ 357717 h 1102254"/>
              <a:gd name="connsiteX10" fmla="*/ 1361546 w 1638829"/>
              <a:gd name="connsiteY10" fmla="*/ 389467 h 1102254"/>
              <a:gd name="connsiteX11" fmla="*/ 1431396 w 1638829"/>
              <a:gd name="connsiteY11" fmla="*/ 424392 h 1102254"/>
              <a:gd name="connsiteX12" fmla="*/ 1456796 w 1638829"/>
              <a:gd name="connsiteY12" fmla="*/ 452967 h 1102254"/>
              <a:gd name="connsiteX13" fmla="*/ 1475846 w 1638829"/>
              <a:gd name="connsiteY13" fmla="*/ 491067 h 1102254"/>
              <a:gd name="connsiteX14" fmla="*/ 1510771 w 1638829"/>
              <a:gd name="connsiteY14" fmla="*/ 506942 h 1102254"/>
              <a:gd name="connsiteX15" fmla="*/ 1561571 w 1638829"/>
              <a:gd name="connsiteY15" fmla="*/ 525992 h 1102254"/>
              <a:gd name="connsiteX16" fmla="*/ 1625071 w 1638829"/>
              <a:gd name="connsiteY16" fmla="*/ 573617 h 1102254"/>
              <a:gd name="connsiteX17" fmla="*/ 1634596 w 1638829"/>
              <a:gd name="connsiteY17" fmla="*/ 621242 h 1102254"/>
              <a:gd name="connsiteX18" fmla="*/ 1599671 w 1638829"/>
              <a:gd name="connsiteY18" fmla="*/ 687917 h 1102254"/>
              <a:gd name="connsiteX19" fmla="*/ 1529821 w 1638829"/>
              <a:gd name="connsiteY19" fmla="*/ 713317 h 1102254"/>
              <a:gd name="connsiteX20" fmla="*/ 1494896 w 1638829"/>
              <a:gd name="connsiteY20" fmla="*/ 770467 h 1102254"/>
              <a:gd name="connsiteX21" fmla="*/ 1498071 w 1638829"/>
              <a:gd name="connsiteY21" fmla="*/ 846667 h 1102254"/>
              <a:gd name="connsiteX22" fmla="*/ 1507596 w 1638829"/>
              <a:gd name="connsiteY22" fmla="*/ 903817 h 1102254"/>
              <a:gd name="connsiteX23" fmla="*/ 1498071 w 1638829"/>
              <a:gd name="connsiteY23" fmla="*/ 935567 h 1102254"/>
              <a:gd name="connsiteX24" fmla="*/ 1434571 w 1638829"/>
              <a:gd name="connsiteY24" fmla="*/ 999067 h 1102254"/>
              <a:gd name="connsiteX25" fmla="*/ 1317096 w 1638829"/>
              <a:gd name="connsiteY25" fmla="*/ 1024467 h 1102254"/>
              <a:gd name="connsiteX26" fmla="*/ 1113896 w 1638829"/>
              <a:gd name="connsiteY26" fmla="*/ 1033992 h 1102254"/>
              <a:gd name="connsiteX27" fmla="*/ 847196 w 1638829"/>
              <a:gd name="connsiteY27" fmla="*/ 1024467 h 1102254"/>
              <a:gd name="connsiteX28" fmla="*/ 643996 w 1638829"/>
              <a:gd name="connsiteY28" fmla="*/ 1091142 h 1102254"/>
              <a:gd name="connsiteX29" fmla="*/ 494771 w 1638829"/>
              <a:gd name="connsiteY29" fmla="*/ 1091142 h 1102254"/>
              <a:gd name="connsiteX30" fmla="*/ 409046 w 1638829"/>
              <a:gd name="connsiteY30" fmla="*/ 1033992 h 1102254"/>
              <a:gd name="connsiteX31" fmla="*/ 228071 w 1638829"/>
              <a:gd name="connsiteY31" fmla="*/ 926042 h 1102254"/>
              <a:gd name="connsiteX32" fmla="*/ 72496 w 1638829"/>
              <a:gd name="connsiteY32" fmla="*/ 881592 h 1102254"/>
              <a:gd name="connsiteX33" fmla="*/ 21696 w 1638829"/>
              <a:gd name="connsiteY33" fmla="*/ 795867 h 1102254"/>
              <a:gd name="connsiteX34" fmla="*/ 5821 w 1638829"/>
              <a:gd name="connsiteY34" fmla="*/ 599017 h 1102254"/>
              <a:gd name="connsiteX35" fmla="*/ 56621 w 1638829"/>
              <a:gd name="connsiteY35" fmla="*/ 440267 h 1102254"/>
              <a:gd name="connsiteX36" fmla="*/ 47096 w 1638829"/>
              <a:gd name="connsiteY36" fmla="*/ 230717 h 1102254"/>
              <a:gd name="connsiteX37" fmla="*/ 34396 w 1638829"/>
              <a:gd name="connsiteY37" fmla="*/ 78317 h 1102254"/>
              <a:gd name="connsiteX38" fmla="*/ 120121 w 1638829"/>
              <a:gd name="connsiteY38" fmla="*/ 37042 h 1102254"/>
              <a:gd name="connsiteX39" fmla="*/ 209021 w 1638829"/>
              <a:gd name="connsiteY39" fmla="*/ 33867 h 1102254"/>
              <a:gd name="connsiteX40" fmla="*/ 269346 w 1638829"/>
              <a:gd name="connsiteY40" fmla="*/ 68792 h 1102254"/>
              <a:gd name="connsiteX41" fmla="*/ 412221 w 1638829"/>
              <a:gd name="connsiteY41" fmla="*/ 30692 h 1102254"/>
              <a:gd name="connsiteX42" fmla="*/ 491596 w 1638829"/>
              <a:gd name="connsiteY42" fmla="*/ 52917 h 1102254"/>
              <a:gd name="connsiteX43" fmla="*/ 593196 w 1638829"/>
              <a:gd name="connsiteY43" fmla="*/ 14817 h 1102254"/>
              <a:gd name="connsiteX44" fmla="*/ 643996 w 1638829"/>
              <a:gd name="connsiteY44" fmla="*/ 49742 h 1102254"/>
              <a:gd name="connsiteX45" fmla="*/ 736071 w 1638829"/>
              <a:gd name="connsiteY45" fmla="*/ 14817 h 1102254"/>
              <a:gd name="connsiteX46" fmla="*/ 764646 w 1638829"/>
              <a:gd name="connsiteY46" fmla="*/ 11642 h 1102254"/>
              <a:gd name="connsiteX47" fmla="*/ 799571 w 1638829"/>
              <a:gd name="connsiteY47" fmla="*/ 2117 h 1102254"/>
              <a:gd name="connsiteX48" fmla="*/ 878946 w 1638829"/>
              <a:gd name="connsiteY48" fmla="*/ 5292 h 110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38829" h="1102254">
                <a:moveTo>
                  <a:pt x="878946" y="5292"/>
                </a:moveTo>
                <a:cubicBezTo>
                  <a:pt x="900112" y="10584"/>
                  <a:pt x="912284" y="22755"/>
                  <a:pt x="926571" y="33867"/>
                </a:cubicBezTo>
                <a:cubicBezTo>
                  <a:pt x="940859" y="44980"/>
                  <a:pt x="953559" y="56621"/>
                  <a:pt x="964671" y="71967"/>
                </a:cubicBezTo>
                <a:cubicBezTo>
                  <a:pt x="975783" y="87313"/>
                  <a:pt x="979488" y="107421"/>
                  <a:pt x="993246" y="125942"/>
                </a:cubicBezTo>
                <a:cubicBezTo>
                  <a:pt x="1007004" y="144463"/>
                  <a:pt x="1027113" y="169334"/>
                  <a:pt x="1047221" y="183092"/>
                </a:cubicBezTo>
                <a:cubicBezTo>
                  <a:pt x="1067329" y="196850"/>
                  <a:pt x="1094846" y="201084"/>
                  <a:pt x="1113896" y="208492"/>
                </a:cubicBezTo>
                <a:cubicBezTo>
                  <a:pt x="1132946" y="215900"/>
                  <a:pt x="1146175" y="219605"/>
                  <a:pt x="1161521" y="227542"/>
                </a:cubicBezTo>
                <a:cubicBezTo>
                  <a:pt x="1176867" y="235479"/>
                  <a:pt x="1192213" y="244475"/>
                  <a:pt x="1205971" y="256117"/>
                </a:cubicBezTo>
                <a:cubicBezTo>
                  <a:pt x="1219729" y="267759"/>
                  <a:pt x="1229784" y="280459"/>
                  <a:pt x="1244071" y="297392"/>
                </a:cubicBezTo>
                <a:cubicBezTo>
                  <a:pt x="1258358" y="314325"/>
                  <a:pt x="1272117" y="342371"/>
                  <a:pt x="1291696" y="357717"/>
                </a:cubicBezTo>
                <a:cubicBezTo>
                  <a:pt x="1311275" y="373063"/>
                  <a:pt x="1338263" y="378355"/>
                  <a:pt x="1361546" y="389467"/>
                </a:cubicBezTo>
                <a:cubicBezTo>
                  <a:pt x="1384829" y="400579"/>
                  <a:pt x="1415521" y="413809"/>
                  <a:pt x="1431396" y="424392"/>
                </a:cubicBezTo>
                <a:cubicBezTo>
                  <a:pt x="1447271" y="434975"/>
                  <a:pt x="1449388" y="441855"/>
                  <a:pt x="1456796" y="452967"/>
                </a:cubicBezTo>
                <a:cubicBezTo>
                  <a:pt x="1464204" y="464080"/>
                  <a:pt x="1466850" y="482071"/>
                  <a:pt x="1475846" y="491067"/>
                </a:cubicBezTo>
                <a:cubicBezTo>
                  <a:pt x="1484842" y="500063"/>
                  <a:pt x="1496484" y="501121"/>
                  <a:pt x="1510771" y="506942"/>
                </a:cubicBezTo>
                <a:cubicBezTo>
                  <a:pt x="1525058" y="512763"/>
                  <a:pt x="1542521" y="514880"/>
                  <a:pt x="1561571" y="525992"/>
                </a:cubicBezTo>
                <a:cubicBezTo>
                  <a:pt x="1580621" y="537104"/>
                  <a:pt x="1612900" y="557742"/>
                  <a:pt x="1625071" y="573617"/>
                </a:cubicBezTo>
                <a:cubicBezTo>
                  <a:pt x="1637242" y="589492"/>
                  <a:pt x="1638829" y="602192"/>
                  <a:pt x="1634596" y="621242"/>
                </a:cubicBezTo>
                <a:cubicBezTo>
                  <a:pt x="1630363" y="640292"/>
                  <a:pt x="1617133" y="672571"/>
                  <a:pt x="1599671" y="687917"/>
                </a:cubicBezTo>
                <a:cubicBezTo>
                  <a:pt x="1582209" y="703263"/>
                  <a:pt x="1547283" y="699559"/>
                  <a:pt x="1529821" y="713317"/>
                </a:cubicBezTo>
                <a:cubicBezTo>
                  <a:pt x="1512359" y="727075"/>
                  <a:pt x="1500188" y="748242"/>
                  <a:pt x="1494896" y="770467"/>
                </a:cubicBezTo>
                <a:cubicBezTo>
                  <a:pt x="1489604" y="792692"/>
                  <a:pt x="1495954" y="824442"/>
                  <a:pt x="1498071" y="846667"/>
                </a:cubicBezTo>
                <a:cubicBezTo>
                  <a:pt x="1500188" y="868892"/>
                  <a:pt x="1507596" y="889000"/>
                  <a:pt x="1507596" y="903817"/>
                </a:cubicBezTo>
                <a:cubicBezTo>
                  <a:pt x="1507596" y="918634"/>
                  <a:pt x="1510242" y="919692"/>
                  <a:pt x="1498071" y="935567"/>
                </a:cubicBezTo>
                <a:cubicBezTo>
                  <a:pt x="1485900" y="951442"/>
                  <a:pt x="1464733" y="984250"/>
                  <a:pt x="1434571" y="999067"/>
                </a:cubicBezTo>
                <a:cubicBezTo>
                  <a:pt x="1404409" y="1013884"/>
                  <a:pt x="1370542" y="1018646"/>
                  <a:pt x="1317096" y="1024467"/>
                </a:cubicBezTo>
                <a:cubicBezTo>
                  <a:pt x="1263650" y="1030288"/>
                  <a:pt x="1192213" y="1033992"/>
                  <a:pt x="1113896" y="1033992"/>
                </a:cubicBezTo>
                <a:cubicBezTo>
                  <a:pt x="1035579" y="1033992"/>
                  <a:pt x="925513" y="1014942"/>
                  <a:pt x="847196" y="1024467"/>
                </a:cubicBezTo>
                <a:cubicBezTo>
                  <a:pt x="768879" y="1033992"/>
                  <a:pt x="702733" y="1080030"/>
                  <a:pt x="643996" y="1091142"/>
                </a:cubicBezTo>
                <a:cubicBezTo>
                  <a:pt x="585259" y="1102254"/>
                  <a:pt x="533929" y="1100667"/>
                  <a:pt x="494771" y="1091142"/>
                </a:cubicBezTo>
                <a:cubicBezTo>
                  <a:pt x="455613" y="1081617"/>
                  <a:pt x="453496" y="1061509"/>
                  <a:pt x="409046" y="1033992"/>
                </a:cubicBezTo>
                <a:cubicBezTo>
                  <a:pt x="364596" y="1006475"/>
                  <a:pt x="284163" y="951442"/>
                  <a:pt x="228071" y="926042"/>
                </a:cubicBezTo>
                <a:cubicBezTo>
                  <a:pt x="171979" y="900642"/>
                  <a:pt x="106892" y="903288"/>
                  <a:pt x="72496" y="881592"/>
                </a:cubicBezTo>
                <a:cubicBezTo>
                  <a:pt x="38100" y="859896"/>
                  <a:pt x="32808" y="842963"/>
                  <a:pt x="21696" y="795867"/>
                </a:cubicBezTo>
                <a:cubicBezTo>
                  <a:pt x="10584" y="748771"/>
                  <a:pt x="0" y="658284"/>
                  <a:pt x="5821" y="599017"/>
                </a:cubicBezTo>
                <a:cubicBezTo>
                  <a:pt x="11642" y="539750"/>
                  <a:pt x="49742" y="501650"/>
                  <a:pt x="56621" y="440267"/>
                </a:cubicBezTo>
                <a:cubicBezTo>
                  <a:pt x="63500" y="378884"/>
                  <a:pt x="50800" y="291042"/>
                  <a:pt x="47096" y="230717"/>
                </a:cubicBezTo>
                <a:cubicBezTo>
                  <a:pt x="43392" y="170392"/>
                  <a:pt x="22225" y="110596"/>
                  <a:pt x="34396" y="78317"/>
                </a:cubicBezTo>
                <a:cubicBezTo>
                  <a:pt x="46567" y="46038"/>
                  <a:pt x="91017" y="44450"/>
                  <a:pt x="120121" y="37042"/>
                </a:cubicBezTo>
                <a:cubicBezTo>
                  <a:pt x="149225" y="29634"/>
                  <a:pt x="184150" y="28575"/>
                  <a:pt x="209021" y="33867"/>
                </a:cubicBezTo>
                <a:cubicBezTo>
                  <a:pt x="233892" y="39159"/>
                  <a:pt x="235479" y="69321"/>
                  <a:pt x="269346" y="68792"/>
                </a:cubicBezTo>
                <a:cubicBezTo>
                  <a:pt x="303213" y="68263"/>
                  <a:pt x="375179" y="33338"/>
                  <a:pt x="412221" y="30692"/>
                </a:cubicBezTo>
                <a:cubicBezTo>
                  <a:pt x="449263" y="28046"/>
                  <a:pt x="461434" y="55563"/>
                  <a:pt x="491596" y="52917"/>
                </a:cubicBezTo>
                <a:cubicBezTo>
                  <a:pt x="521758" y="50271"/>
                  <a:pt x="567796" y="15346"/>
                  <a:pt x="593196" y="14817"/>
                </a:cubicBezTo>
                <a:cubicBezTo>
                  <a:pt x="618596" y="14288"/>
                  <a:pt x="620184" y="49742"/>
                  <a:pt x="643996" y="49742"/>
                </a:cubicBezTo>
                <a:cubicBezTo>
                  <a:pt x="667808" y="49742"/>
                  <a:pt x="715963" y="21167"/>
                  <a:pt x="736071" y="14817"/>
                </a:cubicBezTo>
                <a:cubicBezTo>
                  <a:pt x="756179" y="8467"/>
                  <a:pt x="754063" y="13759"/>
                  <a:pt x="764646" y="11642"/>
                </a:cubicBezTo>
                <a:cubicBezTo>
                  <a:pt x="775229" y="9525"/>
                  <a:pt x="782109" y="3704"/>
                  <a:pt x="799571" y="2117"/>
                </a:cubicBezTo>
                <a:cubicBezTo>
                  <a:pt x="817033" y="530"/>
                  <a:pt x="857780" y="0"/>
                  <a:pt x="878946" y="5292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4584700" y="4205288"/>
            <a:ext cx="917575" cy="574675"/>
          </a:xfrm>
          <a:custGeom>
            <a:avLst/>
            <a:gdLst>
              <a:gd name="connsiteX0" fmla="*/ 38100 w 917046"/>
              <a:gd name="connsiteY0" fmla="*/ 318558 h 574145"/>
              <a:gd name="connsiteX1" fmla="*/ 190500 w 917046"/>
              <a:gd name="connsiteY1" fmla="*/ 239183 h 574145"/>
              <a:gd name="connsiteX2" fmla="*/ 346075 w 917046"/>
              <a:gd name="connsiteY2" fmla="*/ 143933 h 574145"/>
              <a:gd name="connsiteX3" fmla="*/ 492125 w 917046"/>
              <a:gd name="connsiteY3" fmla="*/ 61383 h 574145"/>
              <a:gd name="connsiteX4" fmla="*/ 596900 w 917046"/>
              <a:gd name="connsiteY4" fmla="*/ 16933 h 574145"/>
              <a:gd name="connsiteX5" fmla="*/ 708025 w 917046"/>
              <a:gd name="connsiteY5" fmla="*/ 1058 h 574145"/>
              <a:gd name="connsiteX6" fmla="*/ 793750 w 917046"/>
              <a:gd name="connsiteY6" fmla="*/ 23283 h 574145"/>
              <a:gd name="connsiteX7" fmla="*/ 898525 w 917046"/>
              <a:gd name="connsiteY7" fmla="*/ 105833 h 574145"/>
              <a:gd name="connsiteX8" fmla="*/ 904875 w 917046"/>
              <a:gd name="connsiteY8" fmla="*/ 134408 h 574145"/>
              <a:gd name="connsiteX9" fmla="*/ 901700 w 917046"/>
              <a:gd name="connsiteY9" fmla="*/ 188383 h 574145"/>
              <a:gd name="connsiteX10" fmla="*/ 863600 w 917046"/>
              <a:gd name="connsiteY10" fmla="*/ 242358 h 574145"/>
              <a:gd name="connsiteX11" fmla="*/ 803275 w 917046"/>
              <a:gd name="connsiteY11" fmla="*/ 312208 h 574145"/>
              <a:gd name="connsiteX12" fmla="*/ 825500 w 917046"/>
              <a:gd name="connsiteY12" fmla="*/ 369358 h 574145"/>
              <a:gd name="connsiteX13" fmla="*/ 809625 w 917046"/>
              <a:gd name="connsiteY13" fmla="*/ 442383 h 574145"/>
              <a:gd name="connsiteX14" fmla="*/ 676275 w 917046"/>
              <a:gd name="connsiteY14" fmla="*/ 486833 h 574145"/>
              <a:gd name="connsiteX15" fmla="*/ 574675 w 917046"/>
              <a:gd name="connsiteY15" fmla="*/ 543983 h 574145"/>
              <a:gd name="connsiteX16" fmla="*/ 454025 w 917046"/>
              <a:gd name="connsiteY16" fmla="*/ 566208 h 574145"/>
              <a:gd name="connsiteX17" fmla="*/ 361950 w 917046"/>
              <a:gd name="connsiteY17" fmla="*/ 572558 h 574145"/>
              <a:gd name="connsiteX18" fmla="*/ 273050 w 917046"/>
              <a:gd name="connsiteY18" fmla="*/ 556683 h 574145"/>
              <a:gd name="connsiteX19" fmla="*/ 47625 w 917046"/>
              <a:gd name="connsiteY19" fmla="*/ 483658 h 574145"/>
              <a:gd name="connsiteX20" fmla="*/ 3175 w 917046"/>
              <a:gd name="connsiteY20" fmla="*/ 416983 h 574145"/>
              <a:gd name="connsiteX21" fmla="*/ 38100 w 917046"/>
              <a:gd name="connsiteY21" fmla="*/ 318558 h 57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7046" h="574145">
                <a:moveTo>
                  <a:pt x="38100" y="318558"/>
                </a:moveTo>
                <a:cubicBezTo>
                  <a:pt x="69321" y="288925"/>
                  <a:pt x="139171" y="268287"/>
                  <a:pt x="190500" y="239183"/>
                </a:cubicBezTo>
                <a:cubicBezTo>
                  <a:pt x="241829" y="210079"/>
                  <a:pt x="295804" y="173566"/>
                  <a:pt x="346075" y="143933"/>
                </a:cubicBezTo>
                <a:cubicBezTo>
                  <a:pt x="396346" y="114300"/>
                  <a:pt x="450321" y="82550"/>
                  <a:pt x="492125" y="61383"/>
                </a:cubicBezTo>
                <a:cubicBezTo>
                  <a:pt x="533929" y="40216"/>
                  <a:pt x="560917" y="26987"/>
                  <a:pt x="596900" y="16933"/>
                </a:cubicBezTo>
                <a:cubicBezTo>
                  <a:pt x="632883" y="6879"/>
                  <a:pt x="675217" y="0"/>
                  <a:pt x="708025" y="1058"/>
                </a:cubicBezTo>
                <a:cubicBezTo>
                  <a:pt x="740833" y="2116"/>
                  <a:pt x="762000" y="5821"/>
                  <a:pt x="793750" y="23283"/>
                </a:cubicBezTo>
                <a:cubicBezTo>
                  <a:pt x="825500" y="40745"/>
                  <a:pt x="880004" y="87312"/>
                  <a:pt x="898525" y="105833"/>
                </a:cubicBezTo>
                <a:cubicBezTo>
                  <a:pt x="917046" y="124354"/>
                  <a:pt x="904346" y="120650"/>
                  <a:pt x="904875" y="134408"/>
                </a:cubicBezTo>
                <a:cubicBezTo>
                  <a:pt x="905404" y="148166"/>
                  <a:pt x="908579" y="170391"/>
                  <a:pt x="901700" y="188383"/>
                </a:cubicBezTo>
                <a:cubicBezTo>
                  <a:pt x="894821" y="206375"/>
                  <a:pt x="880004" y="221721"/>
                  <a:pt x="863600" y="242358"/>
                </a:cubicBezTo>
                <a:cubicBezTo>
                  <a:pt x="847196" y="262995"/>
                  <a:pt x="809625" y="291041"/>
                  <a:pt x="803275" y="312208"/>
                </a:cubicBezTo>
                <a:cubicBezTo>
                  <a:pt x="796925" y="333375"/>
                  <a:pt x="824442" y="347662"/>
                  <a:pt x="825500" y="369358"/>
                </a:cubicBezTo>
                <a:cubicBezTo>
                  <a:pt x="826558" y="391054"/>
                  <a:pt x="834496" y="422804"/>
                  <a:pt x="809625" y="442383"/>
                </a:cubicBezTo>
                <a:cubicBezTo>
                  <a:pt x="784754" y="461962"/>
                  <a:pt x="715433" y="469900"/>
                  <a:pt x="676275" y="486833"/>
                </a:cubicBezTo>
                <a:cubicBezTo>
                  <a:pt x="637117" y="503766"/>
                  <a:pt x="611717" y="530754"/>
                  <a:pt x="574675" y="543983"/>
                </a:cubicBezTo>
                <a:cubicBezTo>
                  <a:pt x="537633" y="557212"/>
                  <a:pt x="489479" y="561446"/>
                  <a:pt x="454025" y="566208"/>
                </a:cubicBezTo>
                <a:cubicBezTo>
                  <a:pt x="418571" y="570970"/>
                  <a:pt x="392112" y="574145"/>
                  <a:pt x="361950" y="572558"/>
                </a:cubicBezTo>
                <a:cubicBezTo>
                  <a:pt x="331788" y="570971"/>
                  <a:pt x="325437" y="571500"/>
                  <a:pt x="273050" y="556683"/>
                </a:cubicBezTo>
                <a:cubicBezTo>
                  <a:pt x="220663" y="541866"/>
                  <a:pt x="92604" y="506941"/>
                  <a:pt x="47625" y="483658"/>
                </a:cubicBezTo>
                <a:cubicBezTo>
                  <a:pt x="2646" y="460375"/>
                  <a:pt x="6350" y="440796"/>
                  <a:pt x="3175" y="416983"/>
                </a:cubicBezTo>
                <a:cubicBezTo>
                  <a:pt x="0" y="393171"/>
                  <a:pt x="6879" y="348191"/>
                  <a:pt x="38100" y="318558"/>
                </a:cubicBezTo>
                <a:close/>
              </a:path>
            </a:pathLst>
          </a:custGeom>
          <a:solidFill>
            <a:srgbClr val="D9D9D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4424363" y="3746500"/>
            <a:ext cx="795337" cy="563563"/>
          </a:xfrm>
          <a:custGeom>
            <a:avLst/>
            <a:gdLst>
              <a:gd name="connsiteX0" fmla="*/ 32808 w 795337"/>
              <a:gd name="connsiteY0" fmla="*/ 273050 h 563033"/>
              <a:gd name="connsiteX1" fmla="*/ 277283 w 795337"/>
              <a:gd name="connsiteY1" fmla="*/ 136525 h 563033"/>
              <a:gd name="connsiteX2" fmla="*/ 423333 w 795337"/>
              <a:gd name="connsiteY2" fmla="*/ 50800 h 563033"/>
              <a:gd name="connsiteX3" fmla="*/ 528108 w 795337"/>
              <a:gd name="connsiteY3" fmla="*/ 9525 h 563033"/>
              <a:gd name="connsiteX4" fmla="*/ 617008 w 795337"/>
              <a:gd name="connsiteY4" fmla="*/ 0 h 563033"/>
              <a:gd name="connsiteX5" fmla="*/ 702733 w 795337"/>
              <a:gd name="connsiteY5" fmla="*/ 9525 h 563033"/>
              <a:gd name="connsiteX6" fmla="*/ 756708 w 795337"/>
              <a:gd name="connsiteY6" fmla="*/ 50800 h 563033"/>
              <a:gd name="connsiteX7" fmla="*/ 782108 w 795337"/>
              <a:gd name="connsiteY7" fmla="*/ 111125 h 563033"/>
              <a:gd name="connsiteX8" fmla="*/ 794808 w 795337"/>
              <a:gd name="connsiteY8" fmla="*/ 171450 h 563033"/>
              <a:gd name="connsiteX9" fmla="*/ 778933 w 795337"/>
              <a:gd name="connsiteY9" fmla="*/ 238125 h 563033"/>
              <a:gd name="connsiteX10" fmla="*/ 731308 w 795337"/>
              <a:gd name="connsiteY10" fmla="*/ 307975 h 563033"/>
              <a:gd name="connsiteX11" fmla="*/ 664633 w 795337"/>
              <a:gd name="connsiteY11" fmla="*/ 361950 h 563033"/>
              <a:gd name="connsiteX12" fmla="*/ 604308 w 795337"/>
              <a:gd name="connsiteY12" fmla="*/ 403225 h 563033"/>
              <a:gd name="connsiteX13" fmla="*/ 531283 w 795337"/>
              <a:gd name="connsiteY13" fmla="*/ 447675 h 563033"/>
              <a:gd name="connsiteX14" fmla="*/ 461433 w 795337"/>
              <a:gd name="connsiteY14" fmla="*/ 482600 h 563033"/>
              <a:gd name="connsiteX15" fmla="*/ 416983 w 795337"/>
              <a:gd name="connsiteY15" fmla="*/ 517525 h 563033"/>
              <a:gd name="connsiteX16" fmla="*/ 375708 w 795337"/>
              <a:gd name="connsiteY16" fmla="*/ 542925 h 563033"/>
              <a:gd name="connsiteX17" fmla="*/ 334433 w 795337"/>
              <a:gd name="connsiteY17" fmla="*/ 552450 h 563033"/>
              <a:gd name="connsiteX18" fmla="*/ 328083 w 795337"/>
              <a:gd name="connsiteY18" fmla="*/ 561975 h 563033"/>
              <a:gd name="connsiteX19" fmla="*/ 312208 w 795337"/>
              <a:gd name="connsiteY19" fmla="*/ 546100 h 563033"/>
              <a:gd name="connsiteX20" fmla="*/ 261408 w 795337"/>
              <a:gd name="connsiteY20" fmla="*/ 501650 h 563033"/>
              <a:gd name="connsiteX21" fmla="*/ 197908 w 795337"/>
              <a:gd name="connsiteY21" fmla="*/ 431800 h 563033"/>
              <a:gd name="connsiteX22" fmla="*/ 121708 w 795337"/>
              <a:gd name="connsiteY22" fmla="*/ 368300 h 563033"/>
              <a:gd name="connsiteX23" fmla="*/ 80433 w 795337"/>
              <a:gd name="connsiteY23" fmla="*/ 323850 h 563033"/>
              <a:gd name="connsiteX24" fmla="*/ 32808 w 795337"/>
              <a:gd name="connsiteY24" fmla="*/ 273050 h 56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5337" h="563033">
                <a:moveTo>
                  <a:pt x="32808" y="273050"/>
                </a:moveTo>
                <a:cubicBezTo>
                  <a:pt x="65616" y="241829"/>
                  <a:pt x="212195" y="173567"/>
                  <a:pt x="277283" y="136525"/>
                </a:cubicBezTo>
                <a:cubicBezTo>
                  <a:pt x="342371" y="99483"/>
                  <a:pt x="381529" y="71967"/>
                  <a:pt x="423333" y="50800"/>
                </a:cubicBezTo>
                <a:cubicBezTo>
                  <a:pt x="465137" y="29633"/>
                  <a:pt x="495829" y="17992"/>
                  <a:pt x="528108" y="9525"/>
                </a:cubicBezTo>
                <a:cubicBezTo>
                  <a:pt x="560387" y="1058"/>
                  <a:pt x="587904" y="0"/>
                  <a:pt x="617008" y="0"/>
                </a:cubicBezTo>
                <a:cubicBezTo>
                  <a:pt x="646112" y="0"/>
                  <a:pt x="679450" y="1058"/>
                  <a:pt x="702733" y="9525"/>
                </a:cubicBezTo>
                <a:cubicBezTo>
                  <a:pt x="726016" y="17992"/>
                  <a:pt x="743479" y="33867"/>
                  <a:pt x="756708" y="50800"/>
                </a:cubicBezTo>
                <a:cubicBezTo>
                  <a:pt x="769937" y="67733"/>
                  <a:pt x="775758" y="91017"/>
                  <a:pt x="782108" y="111125"/>
                </a:cubicBezTo>
                <a:cubicBezTo>
                  <a:pt x="788458" y="131233"/>
                  <a:pt x="795337" y="150283"/>
                  <a:pt x="794808" y="171450"/>
                </a:cubicBezTo>
                <a:cubicBezTo>
                  <a:pt x="794279" y="192617"/>
                  <a:pt x="789516" y="215371"/>
                  <a:pt x="778933" y="238125"/>
                </a:cubicBezTo>
                <a:cubicBezTo>
                  <a:pt x="768350" y="260879"/>
                  <a:pt x="750358" y="287338"/>
                  <a:pt x="731308" y="307975"/>
                </a:cubicBezTo>
                <a:cubicBezTo>
                  <a:pt x="712258" y="328612"/>
                  <a:pt x="685800" y="346075"/>
                  <a:pt x="664633" y="361950"/>
                </a:cubicBezTo>
                <a:cubicBezTo>
                  <a:pt x="643466" y="377825"/>
                  <a:pt x="626533" y="388937"/>
                  <a:pt x="604308" y="403225"/>
                </a:cubicBezTo>
                <a:cubicBezTo>
                  <a:pt x="582083" y="417513"/>
                  <a:pt x="555095" y="434446"/>
                  <a:pt x="531283" y="447675"/>
                </a:cubicBezTo>
                <a:cubicBezTo>
                  <a:pt x="507471" y="460904"/>
                  <a:pt x="480483" y="470958"/>
                  <a:pt x="461433" y="482600"/>
                </a:cubicBezTo>
                <a:cubicBezTo>
                  <a:pt x="442383" y="494242"/>
                  <a:pt x="431270" y="507471"/>
                  <a:pt x="416983" y="517525"/>
                </a:cubicBezTo>
                <a:cubicBezTo>
                  <a:pt x="402696" y="527579"/>
                  <a:pt x="389466" y="537104"/>
                  <a:pt x="375708" y="542925"/>
                </a:cubicBezTo>
                <a:cubicBezTo>
                  <a:pt x="361950" y="548746"/>
                  <a:pt x="342371" y="549275"/>
                  <a:pt x="334433" y="552450"/>
                </a:cubicBezTo>
                <a:cubicBezTo>
                  <a:pt x="326495" y="555625"/>
                  <a:pt x="331787" y="563033"/>
                  <a:pt x="328083" y="561975"/>
                </a:cubicBezTo>
                <a:cubicBezTo>
                  <a:pt x="324379" y="560917"/>
                  <a:pt x="323320" y="556154"/>
                  <a:pt x="312208" y="546100"/>
                </a:cubicBezTo>
                <a:cubicBezTo>
                  <a:pt x="301096" y="536046"/>
                  <a:pt x="280458" y="520700"/>
                  <a:pt x="261408" y="501650"/>
                </a:cubicBezTo>
                <a:cubicBezTo>
                  <a:pt x="242358" y="482600"/>
                  <a:pt x="221191" y="454025"/>
                  <a:pt x="197908" y="431800"/>
                </a:cubicBezTo>
                <a:cubicBezTo>
                  <a:pt x="174625" y="409575"/>
                  <a:pt x="141287" y="386292"/>
                  <a:pt x="121708" y="368300"/>
                </a:cubicBezTo>
                <a:cubicBezTo>
                  <a:pt x="102129" y="350308"/>
                  <a:pt x="92604" y="336021"/>
                  <a:pt x="80433" y="323850"/>
                </a:cubicBezTo>
                <a:cubicBezTo>
                  <a:pt x="68262" y="311679"/>
                  <a:pt x="0" y="304271"/>
                  <a:pt x="32808" y="273050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3548063" y="3500438"/>
            <a:ext cx="1316037" cy="755650"/>
          </a:xfrm>
          <a:custGeom>
            <a:avLst/>
            <a:gdLst>
              <a:gd name="connsiteX0" fmla="*/ 791633 w 1315508"/>
              <a:gd name="connsiteY0" fmla="*/ 741362 h 755120"/>
              <a:gd name="connsiteX1" fmla="*/ 963083 w 1315508"/>
              <a:gd name="connsiteY1" fmla="*/ 658812 h 755120"/>
              <a:gd name="connsiteX2" fmla="*/ 1125008 w 1315508"/>
              <a:gd name="connsiteY2" fmla="*/ 560387 h 755120"/>
              <a:gd name="connsiteX3" fmla="*/ 1207558 w 1315508"/>
              <a:gd name="connsiteY3" fmla="*/ 515937 h 755120"/>
              <a:gd name="connsiteX4" fmla="*/ 1261533 w 1315508"/>
              <a:gd name="connsiteY4" fmla="*/ 452437 h 755120"/>
              <a:gd name="connsiteX5" fmla="*/ 1286933 w 1315508"/>
              <a:gd name="connsiteY5" fmla="*/ 395287 h 755120"/>
              <a:gd name="connsiteX6" fmla="*/ 1299633 w 1315508"/>
              <a:gd name="connsiteY6" fmla="*/ 334962 h 755120"/>
              <a:gd name="connsiteX7" fmla="*/ 1312333 w 1315508"/>
              <a:gd name="connsiteY7" fmla="*/ 255587 h 755120"/>
              <a:gd name="connsiteX8" fmla="*/ 1280583 w 1315508"/>
              <a:gd name="connsiteY8" fmla="*/ 134937 h 755120"/>
              <a:gd name="connsiteX9" fmla="*/ 1223433 w 1315508"/>
              <a:gd name="connsiteY9" fmla="*/ 68262 h 755120"/>
              <a:gd name="connsiteX10" fmla="*/ 1163108 w 1315508"/>
              <a:gd name="connsiteY10" fmla="*/ 17462 h 755120"/>
              <a:gd name="connsiteX11" fmla="*/ 1147233 w 1315508"/>
              <a:gd name="connsiteY11" fmla="*/ 1587 h 755120"/>
              <a:gd name="connsiteX12" fmla="*/ 1090083 w 1315508"/>
              <a:gd name="connsiteY12" fmla="*/ 7937 h 755120"/>
              <a:gd name="connsiteX13" fmla="*/ 982133 w 1315508"/>
              <a:gd name="connsiteY13" fmla="*/ 49212 h 755120"/>
              <a:gd name="connsiteX14" fmla="*/ 775758 w 1315508"/>
              <a:gd name="connsiteY14" fmla="*/ 39687 h 755120"/>
              <a:gd name="connsiteX15" fmla="*/ 642408 w 1315508"/>
              <a:gd name="connsiteY15" fmla="*/ 42862 h 755120"/>
              <a:gd name="connsiteX16" fmla="*/ 528108 w 1315508"/>
              <a:gd name="connsiteY16" fmla="*/ 39687 h 755120"/>
              <a:gd name="connsiteX17" fmla="*/ 407458 w 1315508"/>
              <a:gd name="connsiteY17" fmla="*/ 46037 h 755120"/>
              <a:gd name="connsiteX18" fmla="*/ 337608 w 1315508"/>
              <a:gd name="connsiteY18" fmla="*/ 77787 h 755120"/>
              <a:gd name="connsiteX19" fmla="*/ 213783 w 1315508"/>
              <a:gd name="connsiteY19" fmla="*/ 74612 h 755120"/>
              <a:gd name="connsiteX20" fmla="*/ 89958 w 1315508"/>
              <a:gd name="connsiteY20" fmla="*/ 46037 h 755120"/>
              <a:gd name="connsiteX21" fmla="*/ 26458 w 1315508"/>
              <a:gd name="connsiteY21" fmla="*/ 65087 h 755120"/>
              <a:gd name="connsiteX22" fmla="*/ 1058 w 1315508"/>
              <a:gd name="connsiteY22" fmla="*/ 87312 h 755120"/>
              <a:gd name="connsiteX23" fmla="*/ 20108 w 1315508"/>
              <a:gd name="connsiteY23" fmla="*/ 153987 h 755120"/>
              <a:gd name="connsiteX24" fmla="*/ 115358 w 1315508"/>
              <a:gd name="connsiteY24" fmla="*/ 214312 h 755120"/>
              <a:gd name="connsiteX25" fmla="*/ 162983 w 1315508"/>
              <a:gd name="connsiteY25" fmla="*/ 290512 h 755120"/>
              <a:gd name="connsiteX26" fmla="*/ 213783 w 1315508"/>
              <a:gd name="connsiteY26" fmla="*/ 369887 h 755120"/>
              <a:gd name="connsiteX27" fmla="*/ 283633 w 1315508"/>
              <a:gd name="connsiteY27" fmla="*/ 420687 h 755120"/>
              <a:gd name="connsiteX28" fmla="*/ 289983 w 1315508"/>
              <a:gd name="connsiteY28" fmla="*/ 455612 h 755120"/>
              <a:gd name="connsiteX29" fmla="*/ 315383 w 1315508"/>
              <a:gd name="connsiteY29" fmla="*/ 481012 h 755120"/>
              <a:gd name="connsiteX30" fmla="*/ 413808 w 1315508"/>
              <a:gd name="connsiteY30" fmla="*/ 515937 h 755120"/>
              <a:gd name="connsiteX31" fmla="*/ 521758 w 1315508"/>
              <a:gd name="connsiteY31" fmla="*/ 630237 h 755120"/>
              <a:gd name="connsiteX32" fmla="*/ 639233 w 1315508"/>
              <a:gd name="connsiteY32" fmla="*/ 681037 h 755120"/>
              <a:gd name="connsiteX33" fmla="*/ 693208 w 1315508"/>
              <a:gd name="connsiteY33" fmla="*/ 741362 h 755120"/>
              <a:gd name="connsiteX34" fmla="*/ 791633 w 1315508"/>
              <a:gd name="connsiteY34" fmla="*/ 741362 h 75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5508" h="755120">
                <a:moveTo>
                  <a:pt x="791633" y="741362"/>
                </a:moveTo>
                <a:cubicBezTo>
                  <a:pt x="836612" y="727604"/>
                  <a:pt x="907521" y="688974"/>
                  <a:pt x="963083" y="658812"/>
                </a:cubicBezTo>
                <a:cubicBezTo>
                  <a:pt x="1018645" y="628650"/>
                  <a:pt x="1084262" y="584199"/>
                  <a:pt x="1125008" y="560387"/>
                </a:cubicBezTo>
                <a:cubicBezTo>
                  <a:pt x="1165754" y="536575"/>
                  <a:pt x="1184804" y="533929"/>
                  <a:pt x="1207558" y="515937"/>
                </a:cubicBezTo>
                <a:cubicBezTo>
                  <a:pt x="1230312" y="497945"/>
                  <a:pt x="1248304" y="472545"/>
                  <a:pt x="1261533" y="452437"/>
                </a:cubicBezTo>
                <a:cubicBezTo>
                  <a:pt x="1274762" y="432329"/>
                  <a:pt x="1280583" y="414866"/>
                  <a:pt x="1286933" y="395287"/>
                </a:cubicBezTo>
                <a:cubicBezTo>
                  <a:pt x="1293283" y="375708"/>
                  <a:pt x="1295400" y="358245"/>
                  <a:pt x="1299633" y="334962"/>
                </a:cubicBezTo>
                <a:cubicBezTo>
                  <a:pt x="1303866" y="311679"/>
                  <a:pt x="1315508" y="288924"/>
                  <a:pt x="1312333" y="255587"/>
                </a:cubicBezTo>
                <a:cubicBezTo>
                  <a:pt x="1309158" y="222250"/>
                  <a:pt x="1295400" y="166158"/>
                  <a:pt x="1280583" y="134937"/>
                </a:cubicBezTo>
                <a:cubicBezTo>
                  <a:pt x="1265766" y="103716"/>
                  <a:pt x="1243012" y="87841"/>
                  <a:pt x="1223433" y="68262"/>
                </a:cubicBezTo>
                <a:cubicBezTo>
                  <a:pt x="1203854" y="48683"/>
                  <a:pt x="1175808" y="28574"/>
                  <a:pt x="1163108" y="17462"/>
                </a:cubicBezTo>
                <a:cubicBezTo>
                  <a:pt x="1150408" y="6350"/>
                  <a:pt x="1159404" y="3174"/>
                  <a:pt x="1147233" y="1587"/>
                </a:cubicBezTo>
                <a:cubicBezTo>
                  <a:pt x="1135062" y="0"/>
                  <a:pt x="1117599" y="0"/>
                  <a:pt x="1090083" y="7937"/>
                </a:cubicBezTo>
                <a:cubicBezTo>
                  <a:pt x="1062567" y="15874"/>
                  <a:pt x="1034520" y="43920"/>
                  <a:pt x="982133" y="49212"/>
                </a:cubicBezTo>
                <a:cubicBezTo>
                  <a:pt x="929746" y="54504"/>
                  <a:pt x="832379" y="40745"/>
                  <a:pt x="775758" y="39687"/>
                </a:cubicBezTo>
                <a:cubicBezTo>
                  <a:pt x="719137" y="38629"/>
                  <a:pt x="683683" y="42862"/>
                  <a:pt x="642408" y="42862"/>
                </a:cubicBezTo>
                <a:cubicBezTo>
                  <a:pt x="601133" y="42862"/>
                  <a:pt x="567266" y="39158"/>
                  <a:pt x="528108" y="39687"/>
                </a:cubicBezTo>
                <a:cubicBezTo>
                  <a:pt x="488950" y="40216"/>
                  <a:pt x="439208" y="39687"/>
                  <a:pt x="407458" y="46037"/>
                </a:cubicBezTo>
                <a:cubicBezTo>
                  <a:pt x="375708" y="52387"/>
                  <a:pt x="369887" y="73025"/>
                  <a:pt x="337608" y="77787"/>
                </a:cubicBezTo>
                <a:cubicBezTo>
                  <a:pt x="305329" y="82550"/>
                  <a:pt x="255058" y="79904"/>
                  <a:pt x="213783" y="74612"/>
                </a:cubicBezTo>
                <a:cubicBezTo>
                  <a:pt x="172508" y="69320"/>
                  <a:pt x="121179" y="47624"/>
                  <a:pt x="89958" y="46037"/>
                </a:cubicBezTo>
                <a:cubicBezTo>
                  <a:pt x="58737" y="44450"/>
                  <a:pt x="41275" y="58208"/>
                  <a:pt x="26458" y="65087"/>
                </a:cubicBezTo>
                <a:cubicBezTo>
                  <a:pt x="11641" y="71966"/>
                  <a:pt x="2116" y="72495"/>
                  <a:pt x="1058" y="87312"/>
                </a:cubicBezTo>
                <a:cubicBezTo>
                  <a:pt x="0" y="102129"/>
                  <a:pt x="1058" y="132821"/>
                  <a:pt x="20108" y="153987"/>
                </a:cubicBezTo>
                <a:cubicBezTo>
                  <a:pt x="39158" y="175153"/>
                  <a:pt x="91546" y="191558"/>
                  <a:pt x="115358" y="214312"/>
                </a:cubicBezTo>
                <a:cubicBezTo>
                  <a:pt x="139170" y="237066"/>
                  <a:pt x="146579" y="264583"/>
                  <a:pt x="162983" y="290512"/>
                </a:cubicBezTo>
                <a:cubicBezTo>
                  <a:pt x="179387" y="316441"/>
                  <a:pt x="193675" y="348191"/>
                  <a:pt x="213783" y="369887"/>
                </a:cubicBezTo>
                <a:cubicBezTo>
                  <a:pt x="233891" y="391583"/>
                  <a:pt x="270933" y="406400"/>
                  <a:pt x="283633" y="420687"/>
                </a:cubicBezTo>
                <a:cubicBezTo>
                  <a:pt x="296333" y="434975"/>
                  <a:pt x="284691" y="445558"/>
                  <a:pt x="289983" y="455612"/>
                </a:cubicBezTo>
                <a:cubicBezTo>
                  <a:pt x="295275" y="465666"/>
                  <a:pt x="294745" y="470958"/>
                  <a:pt x="315383" y="481012"/>
                </a:cubicBezTo>
                <a:cubicBezTo>
                  <a:pt x="336021" y="491066"/>
                  <a:pt x="379412" y="491066"/>
                  <a:pt x="413808" y="515937"/>
                </a:cubicBezTo>
                <a:cubicBezTo>
                  <a:pt x="448204" y="540808"/>
                  <a:pt x="484187" y="602720"/>
                  <a:pt x="521758" y="630237"/>
                </a:cubicBezTo>
                <a:cubicBezTo>
                  <a:pt x="559329" y="657754"/>
                  <a:pt x="610658" y="662516"/>
                  <a:pt x="639233" y="681037"/>
                </a:cubicBezTo>
                <a:cubicBezTo>
                  <a:pt x="667808" y="699558"/>
                  <a:pt x="666750" y="731308"/>
                  <a:pt x="693208" y="741362"/>
                </a:cubicBezTo>
                <a:cubicBezTo>
                  <a:pt x="719666" y="751416"/>
                  <a:pt x="746654" y="755120"/>
                  <a:pt x="791633" y="741362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2227263" y="3830638"/>
            <a:ext cx="598487" cy="400050"/>
          </a:xfrm>
          <a:custGeom>
            <a:avLst/>
            <a:gdLst>
              <a:gd name="connsiteX0" fmla="*/ 506412 w 598487"/>
              <a:gd name="connsiteY0" fmla="*/ 395287 h 400049"/>
              <a:gd name="connsiteX1" fmla="*/ 579437 w 598487"/>
              <a:gd name="connsiteY1" fmla="*/ 376237 h 400049"/>
              <a:gd name="connsiteX2" fmla="*/ 592137 w 598487"/>
              <a:gd name="connsiteY2" fmla="*/ 344487 h 400049"/>
              <a:gd name="connsiteX3" fmla="*/ 595312 w 598487"/>
              <a:gd name="connsiteY3" fmla="*/ 293687 h 400049"/>
              <a:gd name="connsiteX4" fmla="*/ 573087 w 598487"/>
              <a:gd name="connsiteY4" fmla="*/ 217487 h 400049"/>
              <a:gd name="connsiteX5" fmla="*/ 519112 w 598487"/>
              <a:gd name="connsiteY5" fmla="*/ 134937 h 400049"/>
              <a:gd name="connsiteX6" fmla="*/ 449262 w 598487"/>
              <a:gd name="connsiteY6" fmla="*/ 68262 h 400049"/>
              <a:gd name="connsiteX7" fmla="*/ 398462 w 598487"/>
              <a:gd name="connsiteY7" fmla="*/ 17462 h 400049"/>
              <a:gd name="connsiteX8" fmla="*/ 369887 w 598487"/>
              <a:gd name="connsiteY8" fmla="*/ 1587 h 400049"/>
              <a:gd name="connsiteX9" fmla="*/ 322262 w 598487"/>
              <a:gd name="connsiteY9" fmla="*/ 7937 h 400049"/>
              <a:gd name="connsiteX10" fmla="*/ 258762 w 598487"/>
              <a:gd name="connsiteY10" fmla="*/ 26987 h 400049"/>
              <a:gd name="connsiteX11" fmla="*/ 214312 w 598487"/>
              <a:gd name="connsiteY11" fmla="*/ 26987 h 400049"/>
              <a:gd name="connsiteX12" fmla="*/ 138112 w 598487"/>
              <a:gd name="connsiteY12" fmla="*/ 23812 h 400049"/>
              <a:gd name="connsiteX13" fmla="*/ 58737 w 598487"/>
              <a:gd name="connsiteY13" fmla="*/ 20637 h 400049"/>
              <a:gd name="connsiteX14" fmla="*/ 17462 w 598487"/>
              <a:gd name="connsiteY14" fmla="*/ 17462 h 400049"/>
              <a:gd name="connsiteX15" fmla="*/ 1587 w 598487"/>
              <a:gd name="connsiteY15" fmla="*/ 26987 h 400049"/>
              <a:gd name="connsiteX16" fmla="*/ 7937 w 598487"/>
              <a:gd name="connsiteY16" fmla="*/ 49212 h 400049"/>
              <a:gd name="connsiteX17" fmla="*/ 17462 w 598487"/>
              <a:gd name="connsiteY17" fmla="*/ 87312 h 400049"/>
              <a:gd name="connsiteX18" fmla="*/ 30162 w 598487"/>
              <a:gd name="connsiteY18" fmla="*/ 128587 h 400049"/>
              <a:gd name="connsiteX19" fmla="*/ 42862 w 598487"/>
              <a:gd name="connsiteY19" fmla="*/ 138112 h 400049"/>
              <a:gd name="connsiteX20" fmla="*/ 93662 w 598487"/>
              <a:gd name="connsiteY20" fmla="*/ 166687 h 400049"/>
              <a:gd name="connsiteX21" fmla="*/ 153987 w 598487"/>
              <a:gd name="connsiteY21" fmla="*/ 182562 h 400049"/>
              <a:gd name="connsiteX22" fmla="*/ 192087 w 598487"/>
              <a:gd name="connsiteY22" fmla="*/ 242887 h 400049"/>
              <a:gd name="connsiteX23" fmla="*/ 268287 w 598487"/>
              <a:gd name="connsiteY23" fmla="*/ 252412 h 400049"/>
              <a:gd name="connsiteX24" fmla="*/ 325437 w 598487"/>
              <a:gd name="connsiteY24" fmla="*/ 338137 h 400049"/>
              <a:gd name="connsiteX25" fmla="*/ 436562 w 598487"/>
              <a:gd name="connsiteY25" fmla="*/ 347662 h 400049"/>
              <a:gd name="connsiteX26" fmla="*/ 506412 w 598487"/>
              <a:gd name="connsiteY26" fmla="*/ 395287 h 4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8487" h="400049">
                <a:moveTo>
                  <a:pt x="506412" y="395287"/>
                </a:moveTo>
                <a:cubicBezTo>
                  <a:pt x="530224" y="400049"/>
                  <a:pt x="565149" y="384704"/>
                  <a:pt x="579437" y="376237"/>
                </a:cubicBezTo>
                <a:cubicBezTo>
                  <a:pt x="593725" y="367770"/>
                  <a:pt x="589491" y="358245"/>
                  <a:pt x="592137" y="344487"/>
                </a:cubicBezTo>
                <a:cubicBezTo>
                  <a:pt x="594783" y="330729"/>
                  <a:pt x="598487" y="314854"/>
                  <a:pt x="595312" y="293687"/>
                </a:cubicBezTo>
                <a:cubicBezTo>
                  <a:pt x="592137" y="272520"/>
                  <a:pt x="585787" y="243945"/>
                  <a:pt x="573087" y="217487"/>
                </a:cubicBezTo>
                <a:cubicBezTo>
                  <a:pt x="560387" y="191029"/>
                  <a:pt x="539749" y="159808"/>
                  <a:pt x="519112" y="134937"/>
                </a:cubicBezTo>
                <a:cubicBezTo>
                  <a:pt x="498475" y="110066"/>
                  <a:pt x="469370" y="87841"/>
                  <a:pt x="449262" y="68262"/>
                </a:cubicBezTo>
                <a:cubicBezTo>
                  <a:pt x="429154" y="48683"/>
                  <a:pt x="411691" y="28574"/>
                  <a:pt x="398462" y="17462"/>
                </a:cubicBezTo>
                <a:cubicBezTo>
                  <a:pt x="385233" y="6350"/>
                  <a:pt x="382587" y="3174"/>
                  <a:pt x="369887" y="1587"/>
                </a:cubicBezTo>
                <a:cubicBezTo>
                  <a:pt x="357187" y="0"/>
                  <a:pt x="340783" y="3704"/>
                  <a:pt x="322262" y="7937"/>
                </a:cubicBezTo>
                <a:cubicBezTo>
                  <a:pt x="303741" y="12170"/>
                  <a:pt x="276754" y="23812"/>
                  <a:pt x="258762" y="26987"/>
                </a:cubicBezTo>
                <a:cubicBezTo>
                  <a:pt x="240770" y="30162"/>
                  <a:pt x="234420" y="27516"/>
                  <a:pt x="214312" y="26987"/>
                </a:cubicBezTo>
                <a:cubicBezTo>
                  <a:pt x="194204" y="26458"/>
                  <a:pt x="138112" y="23812"/>
                  <a:pt x="138112" y="23812"/>
                </a:cubicBezTo>
                <a:lnTo>
                  <a:pt x="58737" y="20637"/>
                </a:lnTo>
                <a:cubicBezTo>
                  <a:pt x="38629" y="19579"/>
                  <a:pt x="26987" y="16404"/>
                  <a:pt x="17462" y="17462"/>
                </a:cubicBezTo>
                <a:cubicBezTo>
                  <a:pt x="7937" y="18520"/>
                  <a:pt x="3174" y="21695"/>
                  <a:pt x="1587" y="26987"/>
                </a:cubicBezTo>
                <a:cubicBezTo>
                  <a:pt x="0" y="32279"/>
                  <a:pt x="5291" y="39158"/>
                  <a:pt x="7937" y="49212"/>
                </a:cubicBezTo>
                <a:cubicBezTo>
                  <a:pt x="10583" y="59266"/>
                  <a:pt x="13758" y="74083"/>
                  <a:pt x="17462" y="87312"/>
                </a:cubicBezTo>
                <a:cubicBezTo>
                  <a:pt x="21166" y="100541"/>
                  <a:pt x="25929" y="120120"/>
                  <a:pt x="30162" y="128587"/>
                </a:cubicBezTo>
                <a:cubicBezTo>
                  <a:pt x="34395" y="137054"/>
                  <a:pt x="32279" y="131762"/>
                  <a:pt x="42862" y="138112"/>
                </a:cubicBezTo>
                <a:cubicBezTo>
                  <a:pt x="53445" y="144462"/>
                  <a:pt x="75141" y="159279"/>
                  <a:pt x="93662" y="166687"/>
                </a:cubicBezTo>
                <a:cubicBezTo>
                  <a:pt x="112183" y="174095"/>
                  <a:pt x="137583" y="169862"/>
                  <a:pt x="153987" y="182562"/>
                </a:cubicBezTo>
                <a:cubicBezTo>
                  <a:pt x="170391" y="195262"/>
                  <a:pt x="173037" y="231245"/>
                  <a:pt x="192087" y="242887"/>
                </a:cubicBezTo>
                <a:cubicBezTo>
                  <a:pt x="211137" y="254529"/>
                  <a:pt x="246062" y="236537"/>
                  <a:pt x="268287" y="252412"/>
                </a:cubicBezTo>
                <a:cubicBezTo>
                  <a:pt x="290512" y="268287"/>
                  <a:pt x="297391" y="322262"/>
                  <a:pt x="325437" y="338137"/>
                </a:cubicBezTo>
                <a:cubicBezTo>
                  <a:pt x="353483" y="354012"/>
                  <a:pt x="412750" y="339725"/>
                  <a:pt x="436562" y="347662"/>
                </a:cubicBezTo>
                <a:cubicBezTo>
                  <a:pt x="460375" y="355600"/>
                  <a:pt x="482600" y="390525"/>
                  <a:pt x="506412" y="39528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3035300" y="4489450"/>
            <a:ext cx="466725" cy="293688"/>
          </a:xfrm>
          <a:custGeom>
            <a:avLst/>
            <a:gdLst>
              <a:gd name="connsiteX0" fmla="*/ 15875 w 466196"/>
              <a:gd name="connsiteY0" fmla="*/ 34396 h 292629"/>
              <a:gd name="connsiteX1" fmla="*/ 82550 w 466196"/>
              <a:gd name="connsiteY1" fmla="*/ 5821 h 292629"/>
              <a:gd name="connsiteX2" fmla="*/ 171450 w 466196"/>
              <a:gd name="connsiteY2" fmla="*/ 5821 h 292629"/>
              <a:gd name="connsiteX3" fmla="*/ 273050 w 466196"/>
              <a:gd name="connsiteY3" fmla="*/ 40746 h 292629"/>
              <a:gd name="connsiteX4" fmla="*/ 336550 w 466196"/>
              <a:gd name="connsiteY4" fmla="*/ 91546 h 292629"/>
              <a:gd name="connsiteX5" fmla="*/ 396875 w 466196"/>
              <a:gd name="connsiteY5" fmla="*/ 148696 h 292629"/>
              <a:gd name="connsiteX6" fmla="*/ 415925 w 466196"/>
              <a:gd name="connsiteY6" fmla="*/ 183621 h 292629"/>
              <a:gd name="connsiteX7" fmla="*/ 454025 w 466196"/>
              <a:gd name="connsiteY7" fmla="*/ 212196 h 292629"/>
              <a:gd name="connsiteX8" fmla="*/ 463550 w 466196"/>
              <a:gd name="connsiteY8" fmla="*/ 247121 h 292629"/>
              <a:gd name="connsiteX9" fmla="*/ 438150 w 466196"/>
              <a:gd name="connsiteY9" fmla="*/ 272521 h 292629"/>
              <a:gd name="connsiteX10" fmla="*/ 368300 w 466196"/>
              <a:gd name="connsiteY10" fmla="*/ 282046 h 292629"/>
              <a:gd name="connsiteX11" fmla="*/ 314325 w 466196"/>
              <a:gd name="connsiteY11" fmla="*/ 285221 h 292629"/>
              <a:gd name="connsiteX12" fmla="*/ 263525 w 466196"/>
              <a:gd name="connsiteY12" fmla="*/ 288396 h 292629"/>
              <a:gd name="connsiteX13" fmla="*/ 190500 w 466196"/>
              <a:gd name="connsiteY13" fmla="*/ 259821 h 292629"/>
              <a:gd name="connsiteX14" fmla="*/ 92075 w 466196"/>
              <a:gd name="connsiteY14" fmla="*/ 183621 h 292629"/>
              <a:gd name="connsiteX15" fmla="*/ 12700 w 466196"/>
              <a:gd name="connsiteY15" fmla="*/ 94721 h 292629"/>
              <a:gd name="connsiteX16" fmla="*/ 15875 w 466196"/>
              <a:gd name="connsiteY16" fmla="*/ 34396 h 2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196" h="292629">
                <a:moveTo>
                  <a:pt x="15875" y="34396"/>
                </a:moveTo>
                <a:cubicBezTo>
                  <a:pt x="27517" y="19580"/>
                  <a:pt x="56621" y="10583"/>
                  <a:pt x="82550" y="5821"/>
                </a:cubicBezTo>
                <a:cubicBezTo>
                  <a:pt x="108479" y="1059"/>
                  <a:pt x="139700" y="0"/>
                  <a:pt x="171450" y="5821"/>
                </a:cubicBezTo>
                <a:cubicBezTo>
                  <a:pt x="203200" y="11642"/>
                  <a:pt x="245533" y="26459"/>
                  <a:pt x="273050" y="40746"/>
                </a:cubicBezTo>
                <a:cubicBezTo>
                  <a:pt x="300567" y="55034"/>
                  <a:pt x="315913" y="73554"/>
                  <a:pt x="336550" y="91546"/>
                </a:cubicBezTo>
                <a:cubicBezTo>
                  <a:pt x="357188" y="109538"/>
                  <a:pt x="383646" y="133350"/>
                  <a:pt x="396875" y="148696"/>
                </a:cubicBezTo>
                <a:cubicBezTo>
                  <a:pt x="410104" y="164042"/>
                  <a:pt x="406400" y="173038"/>
                  <a:pt x="415925" y="183621"/>
                </a:cubicBezTo>
                <a:cubicBezTo>
                  <a:pt x="425450" y="194204"/>
                  <a:pt x="446088" y="201613"/>
                  <a:pt x="454025" y="212196"/>
                </a:cubicBezTo>
                <a:cubicBezTo>
                  <a:pt x="461962" y="222779"/>
                  <a:pt x="466196" y="237067"/>
                  <a:pt x="463550" y="247121"/>
                </a:cubicBezTo>
                <a:cubicBezTo>
                  <a:pt x="460904" y="257175"/>
                  <a:pt x="454025" y="266700"/>
                  <a:pt x="438150" y="272521"/>
                </a:cubicBezTo>
                <a:cubicBezTo>
                  <a:pt x="422275" y="278342"/>
                  <a:pt x="388937" y="279929"/>
                  <a:pt x="368300" y="282046"/>
                </a:cubicBezTo>
                <a:cubicBezTo>
                  <a:pt x="347663" y="284163"/>
                  <a:pt x="314325" y="285221"/>
                  <a:pt x="314325" y="285221"/>
                </a:cubicBezTo>
                <a:cubicBezTo>
                  <a:pt x="296863" y="286279"/>
                  <a:pt x="284162" y="292629"/>
                  <a:pt x="263525" y="288396"/>
                </a:cubicBezTo>
                <a:cubicBezTo>
                  <a:pt x="242888" y="284163"/>
                  <a:pt x="219075" y="277283"/>
                  <a:pt x="190500" y="259821"/>
                </a:cubicBezTo>
                <a:cubicBezTo>
                  <a:pt x="161925" y="242359"/>
                  <a:pt x="121708" y="211138"/>
                  <a:pt x="92075" y="183621"/>
                </a:cubicBezTo>
                <a:cubicBezTo>
                  <a:pt x="62442" y="156104"/>
                  <a:pt x="25400" y="116417"/>
                  <a:pt x="12700" y="94721"/>
                </a:cubicBezTo>
                <a:cubicBezTo>
                  <a:pt x="0" y="73025"/>
                  <a:pt x="4233" y="49212"/>
                  <a:pt x="15875" y="34396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2873375" y="3875088"/>
            <a:ext cx="585788" cy="454025"/>
          </a:xfrm>
          <a:custGeom>
            <a:avLst/>
            <a:gdLst>
              <a:gd name="connsiteX0" fmla="*/ 3175 w 586317"/>
              <a:gd name="connsiteY0" fmla="*/ 147108 h 453496"/>
              <a:gd name="connsiteX1" fmla="*/ 28575 w 586317"/>
              <a:gd name="connsiteY1" fmla="*/ 70908 h 453496"/>
              <a:gd name="connsiteX2" fmla="*/ 88900 w 586317"/>
              <a:gd name="connsiteY2" fmla="*/ 29633 h 453496"/>
              <a:gd name="connsiteX3" fmla="*/ 206375 w 586317"/>
              <a:gd name="connsiteY3" fmla="*/ 4233 h 453496"/>
              <a:gd name="connsiteX4" fmla="*/ 323850 w 586317"/>
              <a:gd name="connsiteY4" fmla="*/ 4233 h 453496"/>
              <a:gd name="connsiteX5" fmla="*/ 428625 w 586317"/>
              <a:gd name="connsiteY5" fmla="*/ 23283 h 453496"/>
              <a:gd name="connsiteX6" fmla="*/ 501650 w 586317"/>
              <a:gd name="connsiteY6" fmla="*/ 80433 h 453496"/>
              <a:gd name="connsiteX7" fmla="*/ 555625 w 586317"/>
              <a:gd name="connsiteY7" fmla="*/ 147108 h 453496"/>
              <a:gd name="connsiteX8" fmla="*/ 584200 w 586317"/>
              <a:gd name="connsiteY8" fmla="*/ 239183 h 453496"/>
              <a:gd name="connsiteX9" fmla="*/ 568325 w 586317"/>
              <a:gd name="connsiteY9" fmla="*/ 299508 h 453496"/>
              <a:gd name="connsiteX10" fmla="*/ 530225 w 586317"/>
              <a:gd name="connsiteY10" fmla="*/ 372533 h 453496"/>
              <a:gd name="connsiteX11" fmla="*/ 473075 w 586317"/>
              <a:gd name="connsiteY11" fmla="*/ 413808 h 453496"/>
              <a:gd name="connsiteX12" fmla="*/ 409575 w 586317"/>
              <a:gd name="connsiteY12" fmla="*/ 445558 h 453496"/>
              <a:gd name="connsiteX13" fmla="*/ 349250 w 586317"/>
              <a:gd name="connsiteY13" fmla="*/ 451908 h 453496"/>
              <a:gd name="connsiteX14" fmla="*/ 320675 w 586317"/>
              <a:gd name="connsiteY14" fmla="*/ 451908 h 453496"/>
              <a:gd name="connsiteX15" fmla="*/ 292100 w 586317"/>
              <a:gd name="connsiteY15" fmla="*/ 442383 h 453496"/>
              <a:gd name="connsiteX16" fmla="*/ 276225 w 586317"/>
              <a:gd name="connsiteY16" fmla="*/ 420158 h 453496"/>
              <a:gd name="connsiteX17" fmla="*/ 187325 w 586317"/>
              <a:gd name="connsiteY17" fmla="*/ 328083 h 453496"/>
              <a:gd name="connsiteX18" fmla="*/ 98425 w 586317"/>
              <a:gd name="connsiteY18" fmla="*/ 239183 h 453496"/>
              <a:gd name="connsiteX19" fmla="*/ 47625 w 586317"/>
              <a:gd name="connsiteY19" fmla="*/ 191558 h 453496"/>
              <a:gd name="connsiteX20" fmla="*/ 3175 w 586317"/>
              <a:gd name="connsiteY20" fmla="*/ 147108 h 4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317" h="453496">
                <a:moveTo>
                  <a:pt x="3175" y="147108"/>
                </a:moveTo>
                <a:cubicBezTo>
                  <a:pt x="0" y="127000"/>
                  <a:pt x="14288" y="90487"/>
                  <a:pt x="28575" y="70908"/>
                </a:cubicBezTo>
                <a:cubicBezTo>
                  <a:pt x="42862" y="51329"/>
                  <a:pt x="59267" y="40745"/>
                  <a:pt x="88900" y="29633"/>
                </a:cubicBezTo>
                <a:cubicBezTo>
                  <a:pt x="118533" y="18521"/>
                  <a:pt x="167217" y="8466"/>
                  <a:pt x="206375" y="4233"/>
                </a:cubicBezTo>
                <a:cubicBezTo>
                  <a:pt x="245533" y="0"/>
                  <a:pt x="286808" y="1058"/>
                  <a:pt x="323850" y="4233"/>
                </a:cubicBezTo>
                <a:cubicBezTo>
                  <a:pt x="360892" y="7408"/>
                  <a:pt x="398992" y="10583"/>
                  <a:pt x="428625" y="23283"/>
                </a:cubicBezTo>
                <a:cubicBezTo>
                  <a:pt x="458258" y="35983"/>
                  <a:pt x="480483" y="59796"/>
                  <a:pt x="501650" y="80433"/>
                </a:cubicBezTo>
                <a:cubicBezTo>
                  <a:pt x="522817" y="101071"/>
                  <a:pt x="541867" y="120650"/>
                  <a:pt x="555625" y="147108"/>
                </a:cubicBezTo>
                <a:cubicBezTo>
                  <a:pt x="569383" y="173566"/>
                  <a:pt x="582083" y="213783"/>
                  <a:pt x="584200" y="239183"/>
                </a:cubicBezTo>
                <a:cubicBezTo>
                  <a:pt x="586317" y="264583"/>
                  <a:pt x="577321" y="277283"/>
                  <a:pt x="568325" y="299508"/>
                </a:cubicBezTo>
                <a:cubicBezTo>
                  <a:pt x="559329" y="321733"/>
                  <a:pt x="546100" y="353483"/>
                  <a:pt x="530225" y="372533"/>
                </a:cubicBezTo>
                <a:cubicBezTo>
                  <a:pt x="514350" y="391583"/>
                  <a:pt x="493183" y="401637"/>
                  <a:pt x="473075" y="413808"/>
                </a:cubicBezTo>
                <a:cubicBezTo>
                  <a:pt x="452967" y="425979"/>
                  <a:pt x="430212" y="439208"/>
                  <a:pt x="409575" y="445558"/>
                </a:cubicBezTo>
                <a:cubicBezTo>
                  <a:pt x="388938" y="451908"/>
                  <a:pt x="364067" y="450850"/>
                  <a:pt x="349250" y="451908"/>
                </a:cubicBezTo>
                <a:cubicBezTo>
                  <a:pt x="334433" y="452966"/>
                  <a:pt x="330200" y="453496"/>
                  <a:pt x="320675" y="451908"/>
                </a:cubicBezTo>
                <a:cubicBezTo>
                  <a:pt x="311150" y="450321"/>
                  <a:pt x="299508" y="447675"/>
                  <a:pt x="292100" y="442383"/>
                </a:cubicBezTo>
                <a:cubicBezTo>
                  <a:pt x="284692" y="437091"/>
                  <a:pt x="293687" y="439208"/>
                  <a:pt x="276225" y="420158"/>
                </a:cubicBezTo>
                <a:cubicBezTo>
                  <a:pt x="258763" y="401108"/>
                  <a:pt x="216958" y="358246"/>
                  <a:pt x="187325" y="328083"/>
                </a:cubicBezTo>
                <a:cubicBezTo>
                  <a:pt x="157692" y="297921"/>
                  <a:pt x="121708" y="261937"/>
                  <a:pt x="98425" y="239183"/>
                </a:cubicBezTo>
                <a:cubicBezTo>
                  <a:pt x="75142" y="216429"/>
                  <a:pt x="60854" y="204787"/>
                  <a:pt x="47625" y="191558"/>
                </a:cubicBezTo>
                <a:cubicBezTo>
                  <a:pt x="34396" y="178329"/>
                  <a:pt x="6350" y="167216"/>
                  <a:pt x="3175" y="147108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5994400" y="2389188"/>
            <a:ext cx="512763" cy="352425"/>
          </a:xfrm>
          <a:custGeom>
            <a:avLst/>
            <a:gdLst>
              <a:gd name="connsiteX0" fmla="*/ 292629 w 513291"/>
              <a:gd name="connsiteY0" fmla="*/ 351367 h 352954"/>
              <a:gd name="connsiteX1" fmla="*/ 400579 w 513291"/>
              <a:gd name="connsiteY1" fmla="*/ 306917 h 352954"/>
              <a:gd name="connsiteX2" fmla="*/ 476779 w 513291"/>
              <a:gd name="connsiteY2" fmla="*/ 233892 h 352954"/>
              <a:gd name="connsiteX3" fmla="*/ 511704 w 513291"/>
              <a:gd name="connsiteY3" fmla="*/ 148167 h 352954"/>
              <a:gd name="connsiteX4" fmla="*/ 486304 w 513291"/>
              <a:gd name="connsiteY4" fmla="*/ 71967 h 352954"/>
              <a:gd name="connsiteX5" fmla="*/ 422804 w 513291"/>
              <a:gd name="connsiteY5" fmla="*/ 33867 h 352954"/>
              <a:gd name="connsiteX6" fmla="*/ 314854 w 513291"/>
              <a:gd name="connsiteY6" fmla="*/ 5292 h 352954"/>
              <a:gd name="connsiteX7" fmla="*/ 225954 w 513291"/>
              <a:gd name="connsiteY7" fmla="*/ 2117 h 352954"/>
              <a:gd name="connsiteX8" fmla="*/ 133879 w 513291"/>
              <a:gd name="connsiteY8" fmla="*/ 17992 h 352954"/>
              <a:gd name="connsiteX9" fmla="*/ 60854 w 513291"/>
              <a:gd name="connsiteY9" fmla="*/ 30692 h 352954"/>
              <a:gd name="connsiteX10" fmla="*/ 25929 w 513291"/>
              <a:gd name="connsiteY10" fmla="*/ 46567 h 352954"/>
              <a:gd name="connsiteX11" fmla="*/ 13229 w 513291"/>
              <a:gd name="connsiteY11" fmla="*/ 52917 h 352954"/>
              <a:gd name="connsiteX12" fmla="*/ 3704 w 513291"/>
              <a:gd name="connsiteY12" fmla="*/ 59267 h 352954"/>
              <a:gd name="connsiteX13" fmla="*/ 529 w 513291"/>
              <a:gd name="connsiteY13" fmla="*/ 65617 h 352954"/>
              <a:gd name="connsiteX14" fmla="*/ 6879 w 513291"/>
              <a:gd name="connsiteY14" fmla="*/ 75142 h 352954"/>
              <a:gd name="connsiteX15" fmla="*/ 29104 w 513291"/>
              <a:gd name="connsiteY15" fmla="*/ 94192 h 352954"/>
              <a:gd name="connsiteX16" fmla="*/ 70379 w 513291"/>
              <a:gd name="connsiteY16" fmla="*/ 138642 h 352954"/>
              <a:gd name="connsiteX17" fmla="*/ 130704 w 513291"/>
              <a:gd name="connsiteY17" fmla="*/ 189442 h 352954"/>
              <a:gd name="connsiteX18" fmla="*/ 181504 w 513291"/>
              <a:gd name="connsiteY18" fmla="*/ 249767 h 352954"/>
              <a:gd name="connsiteX19" fmla="*/ 222779 w 513291"/>
              <a:gd name="connsiteY19" fmla="*/ 297392 h 352954"/>
              <a:gd name="connsiteX20" fmla="*/ 292629 w 513291"/>
              <a:gd name="connsiteY20" fmla="*/ 351367 h 3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3291" h="352954">
                <a:moveTo>
                  <a:pt x="292629" y="351367"/>
                </a:moveTo>
                <a:cubicBezTo>
                  <a:pt x="322262" y="352954"/>
                  <a:pt x="369887" y="326496"/>
                  <a:pt x="400579" y="306917"/>
                </a:cubicBezTo>
                <a:cubicBezTo>
                  <a:pt x="431271" y="287338"/>
                  <a:pt x="458258" y="260350"/>
                  <a:pt x="476779" y="233892"/>
                </a:cubicBezTo>
                <a:cubicBezTo>
                  <a:pt x="495300" y="207434"/>
                  <a:pt x="510117" y="175154"/>
                  <a:pt x="511704" y="148167"/>
                </a:cubicBezTo>
                <a:cubicBezTo>
                  <a:pt x="513291" y="121180"/>
                  <a:pt x="501121" y="91017"/>
                  <a:pt x="486304" y="71967"/>
                </a:cubicBezTo>
                <a:cubicBezTo>
                  <a:pt x="471487" y="52917"/>
                  <a:pt x="451379" y="44979"/>
                  <a:pt x="422804" y="33867"/>
                </a:cubicBezTo>
                <a:cubicBezTo>
                  <a:pt x="394229" y="22755"/>
                  <a:pt x="347662" y="10584"/>
                  <a:pt x="314854" y="5292"/>
                </a:cubicBezTo>
                <a:cubicBezTo>
                  <a:pt x="282046" y="0"/>
                  <a:pt x="256116" y="0"/>
                  <a:pt x="225954" y="2117"/>
                </a:cubicBezTo>
                <a:cubicBezTo>
                  <a:pt x="195792" y="4234"/>
                  <a:pt x="133879" y="17992"/>
                  <a:pt x="133879" y="17992"/>
                </a:cubicBezTo>
                <a:cubicBezTo>
                  <a:pt x="106362" y="22754"/>
                  <a:pt x="78846" y="25930"/>
                  <a:pt x="60854" y="30692"/>
                </a:cubicBezTo>
                <a:cubicBezTo>
                  <a:pt x="42862" y="35455"/>
                  <a:pt x="33866" y="42863"/>
                  <a:pt x="25929" y="46567"/>
                </a:cubicBezTo>
                <a:cubicBezTo>
                  <a:pt x="17992" y="50271"/>
                  <a:pt x="16933" y="50800"/>
                  <a:pt x="13229" y="52917"/>
                </a:cubicBezTo>
                <a:cubicBezTo>
                  <a:pt x="9525" y="55034"/>
                  <a:pt x="5821" y="57150"/>
                  <a:pt x="3704" y="59267"/>
                </a:cubicBezTo>
                <a:cubicBezTo>
                  <a:pt x="1587" y="61384"/>
                  <a:pt x="0" y="62971"/>
                  <a:pt x="529" y="65617"/>
                </a:cubicBezTo>
                <a:cubicBezTo>
                  <a:pt x="1058" y="68263"/>
                  <a:pt x="2117" y="70380"/>
                  <a:pt x="6879" y="75142"/>
                </a:cubicBezTo>
                <a:cubicBezTo>
                  <a:pt x="11641" y="79904"/>
                  <a:pt x="18521" y="83609"/>
                  <a:pt x="29104" y="94192"/>
                </a:cubicBezTo>
                <a:cubicBezTo>
                  <a:pt x="39687" y="104775"/>
                  <a:pt x="53446" y="122767"/>
                  <a:pt x="70379" y="138642"/>
                </a:cubicBezTo>
                <a:cubicBezTo>
                  <a:pt x="87312" y="154517"/>
                  <a:pt x="112183" y="170921"/>
                  <a:pt x="130704" y="189442"/>
                </a:cubicBezTo>
                <a:cubicBezTo>
                  <a:pt x="149225" y="207963"/>
                  <a:pt x="166158" y="231775"/>
                  <a:pt x="181504" y="249767"/>
                </a:cubicBezTo>
                <a:cubicBezTo>
                  <a:pt x="196850" y="267759"/>
                  <a:pt x="209550" y="283634"/>
                  <a:pt x="222779" y="297392"/>
                </a:cubicBezTo>
                <a:cubicBezTo>
                  <a:pt x="236008" y="311150"/>
                  <a:pt x="262996" y="349780"/>
                  <a:pt x="292629" y="3513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Arc 86"/>
          <p:cNvSpPr/>
          <p:nvPr/>
        </p:nvSpPr>
        <p:spPr>
          <a:xfrm rot="13543254">
            <a:off x="2963863" y="4530725"/>
            <a:ext cx="547688" cy="407987"/>
          </a:xfrm>
          <a:prstGeom prst="arc">
            <a:avLst>
              <a:gd name="adj1" fmla="val 420523"/>
              <a:gd name="adj2" fmla="val 560001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63775" y="3925888"/>
            <a:ext cx="1055688" cy="857250"/>
          </a:xfrm>
          <a:custGeom>
            <a:avLst/>
            <a:gdLst>
              <a:gd name="connsiteX0" fmla="*/ 213254 w 1055687"/>
              <a:gd name="connsiteY0" fmla="*/ 8467 h 857250"/>
              <a:gd name="connsiteX1" fmla="*/ 137054 w 1055687"/>
              <a:gd name="connsiteY1" fmla="*/ 11642 h 857250"/>
              <a:gd name="connsiteX2" fmla="*/ 48154 w 1055687"/>
              <a:gd name="connsiteY2" fmla="*/ 2117 h 857250"/>
              <a:gd name="connsiteX3" fmla="*/ 3704 w 1055687"/>
              <a:gd name="connsiteY3" fmla="*/ 24342 h 857250"/>
              <a:gd name="connsiteX4" fmla="*/ 25929 w 1055687"/>
              <a:gd name="connsiteY4" fmla="*/ 75142 h 857250"/>
              <a:gd name="connsiteX5" fmla="*/ 98954 w 1055687"/>
              <a:gd name="connsiteY5" fmla="*/ 103717 h 857250"/>
              <a:gd name="connsiteX6" fmla="*/ 140229 w 1055687"/>
              <a:gd name="connsiteY6" fmla="*/ 179917 h 857250"/>
              <a:gd name="connsiteX7" fmla="*/ 168804 w 1055687"/>
              <a:gd name="connsiteY7" fmla="*/ 284692 h 857250"/>
              <a:gd name="connsiteX8" fmla="*/ 251354 w 1055687"/>
              <a:gd name="connsiteY8" fmla="*/ 341842 h 857250"/>
              <a:gd name="connsiteX9" fmla="*/ 298979 w 1055687"/>
              <a:gd name="connsiteY9" fmla="*/ 427567 h 857250"/>
              <a:gd name="connsiteX10" fmla="*/ 311679 w 1055687"/>
              <a:gd name="connsiteY10" fmla="*/ 551392 h 857250"/>
              <a:gd name="connsiteX11" fmla="*/ 416454 w 1055687"/>
              <a:gd name="connsiteY11" fmla="*/ 633942 h 857250"/>
              <a:gd name="connsiteX12" fmla="*/ 492654 w 1055687"/>
              <a:gd name="connsiteY12" fmla="*/ 719667 h 857250"/>
              <a:gd name="connsiteX13" fmla="*/ 511704 w 1055687"/>
              <a:gd name="connsiteY13" fmla="*/ 783167 h 857250"/>
              <a:gd name="connsiteX14" fmla="*/ 603779 w 1055687"/>
              <a:gd name="connsiteY14" fmla="*/ 814917 h 857250"/>
              <a:gd name="connsiteX15" fmla="*/ 638704 w 1055687"/>
              <a:gd name="connsiteY15" fmla="*/ 840317 h 857250"/>
              <a:gd name="connsiteX16" fmla="*/ 721254 w 1055687"/>
              <a:gd name="connsiteY16" fmla="*/ 853017 h 857250"/>
              <a:gd name="connsiteX17" fmla="*/ 791104 w 1055687"/>
              <a:gd name="connsiteY17" fmla="*/ 849842 h 857250"/>
              <a:gd name="connsiteX18" fmla="*/ 883179 w 1055687"/>
              <a:gd name="connsiteY18" fmla="*/ 856192 h 857250"/>
              <a:gd name="connsiteX19" fmla="*/ 991129 w 1055687"/>
              <a:gd name="connsiteY19" fmla="*/ 849842 h 857250"/>
              <a:gd name="connsiteX20" fmla="*/ 1035579 w 1055687"/>
              <a:gd name="connsiteY20" fmla="*/ 856192 h 857250"/>
              <a:gd name="connsiteX21" fmla="*/ 1054629 w 1055687"/>
              <a:gd name="connsiteY21" fmla="*/ 843492 h 857250"/>
              <a:gd name="connsiteX22" fmla="*/ 1041929 w 1055687"/>
              <a:gd name="connsiteY22" fmla="*/ 811742 h 857250"/>
              <a:gd name="connsiteX23" fmla="*/ 984779 w 1055687"/>
              <a:gd name="connsiteY23" fmla="*/ 760942 h 857250"/>
              <a:gd name="connsiteX24" fmla="*/ 883179 w 1055687"/>
              <a:gd name="connsiteY24" fmla="*/ 668867 h 857250"/>
              <a:gd name="connsiteX25" fmla="*/ 746654 w 1055687"/>
              <a:gd name="connsiteY25" fmla="*/ 519642 h 857250"/>
              <a:gd name="connsiteX26" fmla="*/ 638704 w 1055687"/>
              <a:gd name="connsiteY26" fmla="*/ 411692 h 857250"/>
              <a:gd name="connsiteX27" fmla="*/ 549804 w 1055687"/>
              <a:gd name="connsiteY27" fmla="*/ 325967 h 857250"/>
              <a:gd name="connsiteX28" fmla="*/ 454554 w 1055687"/>
              <a:gd name="connsiteY28" fmla="*/ 233892 h 857250"/>
              <a:gd name="connsiteX29" fmla="*/ 381529 w 1055687"/>
              <a:gd name="connsiteY29" fmla="*/ 170392 h 857250"/>
              <a:gd name="connsiteX30" fmla="*/ 324379 w 1055687"/>
              <a:gd name="connsiteY30" fmla="*/ 100542 h 857250"/>
              <a:gd name="connsiteX31" fmla="*/ 298979 w 1055687"/>
              <a:gd name="connsiteY31" fmla="*/ 75142 h 857250"/>
              <a:gd name="connsiteX32" fmla="*/ 273579 w 1055687"/>
              <a:gd name="connsiteY32" fmla="*/ 46567 h 857250"/>
              <a:gd name="connsiteX33" fmla="*/ 213254 w 1055687"/>
              <a:gd name="connsiteY33" fmla="*/ 84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5687" h="857250">
                <a:moveTo>
                  <a:pt x="213254" y="8467"/>
                </a:moveTo>
                <a:cubicBezTo>
                  <a:pt x="190500" y="2646"/>
                  <a:pt x="164571" y="12700"/>
                  <a:pt x="137054" y="11642"/>
                </a:cubicBezTo>
                <a:cubicBezTo>
                  <a:pt x="109537" y="10584"/>
                  <a:pt x="70379" y="0"/>
                  <a:pt x="48154" y="2117"/>
                </a:cubicBezTo>
                <a:cubicBezTo>
                  <a:pt x="25929" y="4234"/>
                  <a:pt x="7408" y="12171"/>
                  <a:pt x="3704" y="24342"/>
                </a:cubicBezTo>
                <a:cubicBezTo>
                  <a:pt x="0" y="36513"/>
                  <a:pt x="10054" y="61913"/>
                  <a:pt x="25929" y="75142"/>
                </a:cubicBezTo>
                <a:cubicBezTo>
                  <a:pt x="41804" y="88371"/>
                  <a:pt x="79904" y="86255"/>
                  <a:pt x="98954" y="103717"/>
                </a:cubicBezTo>
                <a:cubicBezTo>
                  <a:pt x="118004" y="121179"/>
                  <a:pt x="128587" y="149755"/>
                  <a:pt x="140229" y="179917"/>
                </a:cubicBezTo>
                <a:cubicBezTo>
                  <a:pt x="151871" y="210079"/>
                  <a:pt x="150283" y="257705"/>
                  <a:pt x="168804" y="284692"/>
                </a:cubicBezTo>
                <a:cubicBezTo>
                  <a:pt x="187325" y="311679"/>
                  <a:pt x="229658" y="318029"/>
                  <a:pt x="251354" y="341842"/>
                </a:cubicBezTo>
                <a:cubicBezTo>
                  <a:pt x="273050" y="365655"/>
                  <a:pt x="288925" y="392642"/>
                  <a:pt x="298979" y="427567"/>
                </a:cubicBezTo>
                <a:cubicBezTo>
                  <a:pt x="309033" y="462492"/>
                  <a:pt x="292100" y="516996"/>
                  <a:pt x="311679" y="551392"/>
                </a:cubicBezTo>
                <a:cubicBezTo>
                  <a:pt x="331258" y="585788"/>
                  <a:pt x="386292" y="605896"/>
                  <a:pt x="416454" y="633942"/>
                </a:cubicBezTo>
                <a:cubicBezTo>
                  <a:pt x="446616" y="661988"/>
                  <a:pt x="476779" y="694796"/>
                  <a:pt x="492654" y="719667"/>
                </a:cubicBezTo>
                <a:cubicBezTo>
                  <a:pt x="508529" y="744538"/>
                  <a:pt x="493183" y="767292"/>
                  <a:pt x="511704" y="783167"/>
                </a:cubicBezTo>
                <a:cubicBezTo>
                  <a:pt x="530225" y="799042"/>
                  <a:pt x="582612" y="805392"/>
                  <a:pt x="603779" y="814917"/>
                </a:cubicBezTo>
                <a:cubicBezTo>
                  <a:pt x="624946" y="824442"/>
                  <a:pt x="619125" y="833967"/>
                  <a:pt x="638704" y="840317"/>
                </a:cubicBezTo>
                <a:cubicBezTo>
                  <a:pt x="658283" y="846667"/>
                  <a:pt x="695854" y="851430"/>
                  <a:pt x="721254" y="853017"/>
                </a:cubicBezTo>
                <a:cubicBezTo>
                  <a:pt x="746654" y="854605"/>
                  <a:pt x="764117" y="849313"/>
                  <a:pt x="791104" y="849842"/>
                </a:cubicBezTo>
                <a:cubicBezTo>
                  <a:pt x="818091" y="850371"/>
                  <a:pt x="849842" y="856192"/>
                  <a:pt x="883179" y="856192"/>
                </a:cubicBezTo>
                <a:cubicBezTo>
                  <a:pt x="916516" y="856192"/>
                  <a:pt x="965729" y="849842"/>
                  <a:pt x="991129" y="849842"/>
                </a:cubicBezTo>
                <a:cubicBezTo>
                  <a:pt x="1016529" y="849842"/>
                  <a:pt x="1024996" y="857250"/>
                  <a:pt x="1035579" y="856192"/>
                </a:cubicBezTo>
                <a:cubicBezTo>
                  <a:pt x="1046162" y="855134"/>
                  <a:pt x="1053571" y="850900"/>
                  <a:pt x="1054629" y="843492"/>
                </a:cubicBezTo>
                <a:cubicBezTo>
                  <a:pt x="1055687" y="836084"/>
                  <a:pt x="1053571" y="825500"/>
                  <a:pt x="1041929" y="811742"/>
                </a:cubicBezTo>
                <a:cubicBezTo>
                  <a:pt x="1030287" y="797984"/>
                  <a:pt x="984779" y="760942"/>
                  <a:pt x="984779" y="760942"/>
                </a:cubicBezTo>
                <a:cubicBezTo>
                  <a:pt x="958321" y="737130"/>
                  <a:pt x="922866" y="709084"/>
                  <a:pt x="883179" y="668867"/>
                </a:cubicBezTo>
                <a:cubicBezTo>
                  <a:pt x="843492" y="628650"/>
                  <a:pt x="787400" y="562504"/>
                  <a:pt x="746654" y="519642"/>
                </a:cubicBezTo>
                <a:cubicBezTo>
                  <a:pt x="705908" y="476780"/>
                  <a:pt x="671512" y="443971"/>
                  <a:pt x="638704" y="411692"/>
                </a:cubicBezTo>
                <a:cubicBezTo>
                  <a:pt x="605896" y="379413"/>
                  <a:pt x="549804" y="325967"/>
                  <a:pt x="549804" y="325967"/>
                </a:cubicBezTo>
                <a:cubicBezTo>
                  <a:pt x="519112" y="296334"/>
                  <a:pt x="482600" y="259821"/>
                  <a:pt x="454554" y="233892"/>
                </a:cubicBezTo>
                <a:cubicBezTo>
                  <a:pt x="426508" y="207963"/>
                  <a:pt x="403225" y="192617"/>
                  <a:pt x="381529" y="170392"/>
                </a:cubicBezTo>
                <a:cubicBezTo>
                  <a:pt x="359833" y="148167"/>
                  <a:pt x="338137" y="116417"/>
                  <a:pt x="324379" y="100542"/>
                </a:cubicBezTo>
                <a:cubicBezTo>
                  <a:pt x="310621" y="84667"/>
                  <a:pt x="307446" y="84138"/>
                  <a:pt x="298979" y="75142"/>
                </a:cubicBezTo>
                <a:cubicBezTo>
                  <a:pt x="290512" y="66146"/>
                  <a:pt x="280987" y="54505"/>
                  <a:pt x="273579" y="46567"/>
                </a:cubicBezTo>
                <a:cubicBezTo>
                  <a:pt x="266171" y="38630"/>
                  <a:pt x="236008" y="14288"/>
                  <a:pt x="213254" y="84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Arc 70"/>
          <p:cNvSpPr/>
          <p:nvPr/>
        </p:nvSpPr>
        <p:spPr>
          <a:xfrm rot="3874883">
            <a:off x="2765425" y="3805238"/>
            <a:ext cx="620713" cy="788987"/>
          </a:xfrm>
          <a:prstGeom prst="arc">
            <a:avLst>
              <a:gd name="adj1" fmla="val 11002228"/>
              <a:gd name="adj2" fmla="val 1635054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2" name="Straight Connector 71"/>
          <p:cNvCxnSpPr>
            <a:cxnSpLocks noChangeAspect="1"/>
          </p:cNvCxnSpPr>
          <p:nvPr/>
        </p:nvCxnSpPr>
        <p:spPr>
          <a:xfrm rot="5400000">
            <a:off x="3012281" y="4364832"/>
            <a:ext cx="206375" cy="106362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66" name="Group 72"/>
          <p:cNvGrpSpPr>
            <a:grpSpLocks noChangeAspect="1"/>
          </p:cNvGrpSpPr>
          <p:nvPr/>
        </p:nvGrpSpPr>
        <p:grpSpPr bwMode="auto">
          <a:xfrm>
            <a:off x="2971800" y="4305300"/>
            <a:ext cx="63500" cy="61913"/>
            <a:chOff x="4448304" y="2571642"/>
            <a:chExt cx="72444" cy="71590"/>
          </a:xfrm>
        </p:grpSpPr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rot="10800000" flipH="1" flipV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 noChangeAspect="1"/>
            </p:cNvCxnSpPr>
            <p:nvPr/>
          </p:nvCxnSpPr>
          <p:spPr>
            <a:xfrm rot="10800000" flipH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7" name="TextBox 75"/>
          <p:cNvSpPr txBox="1">
            <a:spLocks noChangeArrowheads="1"/>
          </p:cNvSpPr>
          <p:nvPr/>
        </p:nvSpPr>
        <p:spPr bwMode="auto">
          <a:xfrm>
            <a:off x="2540000" y="422592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77" name="Straight Connector 76"/>
          <p:cNvCxnSpPr>
            <a:cxnSpLocks noChangeAspect="1"/>
          </p:cNvCxnSpPr>
          <p:nvPr/>
        </p:nvCxnSpPr>
        <p:spPr>
          <a:xfrm rot="16200000" flipH="1">
            <a:off x="2778125" y="422910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 rot="16200000" flipH="1">
            <a:off x="2606675" y="3829050"/>
            <a:ext cx="114300" cy="1143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ChangeAspect="1"/>
          </p:cNvCxnSpPr>
          <p:nvPr/>
        </p:nvCxnSpPr>
        <p:spPr>
          <a:xfrm rot="16200000" flipH="1">
            <a:off x="2879725" y="402590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1" name="TextBox 81"/>
          <p:cNvSpPr txBox="1">
            <a:spLocks noChangeArrowheads="1"/>
          </p:cNvSpPr>
          <p:nvPr/>
        </p:nvSpPr>
        <p:spPr bwMode="auto">
          <a:xfrm>
            <a:off x="2755900" y="404812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572" name="TextBox 82"/>
          <p:cNvSpPr txBox="1">
            <a:spLocks noChangeArrowheads="1"/>
          </p:cNvSpPr>
          <p:nvPr/>
        </p:nvSpPr>
        <p:spPr bwMode="auto">
          <a:xfrm>
            <a:off x="2978150" y="387350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84" name="Arc 83"/>
          <p:cNvSpPr/>
          <p:nvPr/>
        </p:nvSpPr>
        <p:spPr>
          <a:xfrm rot="3874883">
            <a:off x="3036888" y="3906837"/>
            <a:ext cx="406400" cy="428625"/>
          </a:xfrm>
          <a:prstGeom prst="arc">
            <a:avLst>
              <a:gd name="adj1" fmla="val 15956691"/>
              <a:gd name="adj2" fmla="val 2893423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Arc 84"/>
          <p:cNvSpPr/>
          <p:nvPr/>
        </p:nvSpPr>
        <p:spPr>
          <a:xfrm rot="14674883">
            <a:off x="2841625" y="3933825"/>
            <a:ext cx="404813" cy="322263"/>
          </a:xfrm>
          <a:prstGeom prst="arc">
            <a:avLst>
              <a:gd name="adj1" fmla="val 19016336"/>
              <a:gd name="adj2" fmla="val 785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3543254" flipH="1" flipV="1">
            <a:off x="2346325" y="3892550"/>
            <a:ext cx="549275" cy="238125"/>
          </a:xfrm>
          <a:prstGeom prst="arc">
            <a:avLst>
              <a:gd name="adj1" fmla="val 16429229"/>
              <a:gd name="adj2" fmla="val 2027288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9" name="Straight Connector 88"/>
          <p:cNvCxnSpPr>
            <a:cxnSpLocks noChangeAspect="1"/>
          </p:cNvCxnSpPr>
          <p:nvPr/>
        </p:nvCxnSpPr>
        <p:spPr>
          <a:xfrm rot="16200000" flipH="1">
            <a:off x="3359150" y="4567238"/>
            <a:ext cx="96837" cy="9683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3838575" y="3925888"/>
            <a:ext cx="1055688" cy="857250"/>
          </a:xfrm>
          <a:custGeom>
            <a:avLst/>
            <a:gdLst>
              <a:gd name="connsiteX0" fmla="*/ 213254 w 1055687"/>
              <a:gd name="connsiteY0" fmla="*/ 8467 h 857250"/>
              <a:gd name="connsiteX1" fmla="*/ 137054 w 1055687"/>
              <a:gd name="connsiteY1" fmla="*/ 11642 h 857250"/>
              <a:gd name="connsiteX2" fmla="*/ 48154 w 1055687"/>
              <a:gd name="connsiteY2" fmla="*/ 2117 h 857250"/>
              <a:gd name="connsiteX3" fmla="*/ 3704 w 1055687"/>
              <a:gd name="connsiteY3" fmla="*/ 24342 h 857250"/>
              <a:gd name="connsiteX4" fmla="*/ 25929 w 1055687"/>
              <a:gd name="connsiteY4" fmla="*/ 75142 h 857250"/>
              <a:gd name="connsiteX5" fmla="*/ 98954 w 1055687"/>
              <a:gd name="connsiteY5" fmla="*/ 103717 h 857250"/>
              <a:gd name="connsiteX6" fmla="*/ 140229 w 1055687"/>
              <a:gd name="connsiteY6" fmla="*/ 179917 h 857250"/>
              <a:gd name="connsiteX7" fmla="*/ 168804 w 1055687"/>
              <a:gd name="connsiteY7" fmla="*/ 284692 h 857250"/>
              <a:gd name="connsiteX8" fmla="*/ 251354 w 1055687"/>
              <a:gd name="connsiteY8" fmla="*/ 341842 h 857250"/>
              <a:gd name="connsiteX9" fmla="*/ 298979 w 1055687"/>
              <a:gd name="connsiteY9" fmla="*/ 427567 h 857250"/>
              <a:gd name="connsiteX10" fmla="*/ 311679 w 1055687"/>
              <a:gd name="connsiteY10" fmla="*/ 551392 h 857250"/>
              <a:gd name="connsiteX11" fmla="*/ 416454 w 1055687"/>
              <a:gd name="connsiteY11" fmla="*/ 633942 h 857250"/>
              <a:gd name="connsiteX12" fmla="*/ 492654 w 1055687"/>
              <a:gd name="connsiteY12" fmla="*/ 719667 h 857250"/>
              <a:gd name="connsiteX13" fmla="*/ 511704 w 1055687"/>
              <a:gd name="connsiteY13" fmla="*/ 783167 h 857250"/>
              <a:gd name="connsiteX14" fmla="*/ 603779 w 1055687"/>
              <a:gd name="connsiteY14" fmla="*/ 814917 h 857250"/>
              <a:gd name="connsiteX15" fmla="*/ 638704 w 1055687"/>
              <a:gd name="connsiteY15" fmla="*/ 840317 h 857250"/>
              <a:gd name="connsiteX16" fmla="*/ 721254 w 1055687"/>
              <a:gd name="connsiteY16" fmla="*/ 853017 h 857250"/>
              <a:gd name="connsiteX17" fmla="*/ 791104 w 1055687"/>
              <a:gd name="connsiteY17" fmla="*/ 849842 h 857250"/>
              <a:gd name="connsiteX18" fmla="*/ 883179 w 1055687"/>
              <a:gd name="connsiteY18" fmla="*/ 856192 h 857250"/>
              <a:gd name="connsiteX19" fmla="*/ 991129 w 1055687"/>
              <a:gd name="connsiteY19" fmla="*/ 849842 h 857250"/>
              <a:gd name="connsiteX20" fmla="*/ 1035579 w 1055687"/>
              <a:gd name="connsiteY20" fmla="*/ 856192 h 857250"/>
              <a:gd name="connsiteX21" fmla="*/ 1054629 w 1055687"/>
              <a:gd name="connsiteY21" fmla="*/ 843492 h 857250"/>
              <a:gd name="connsiteX22" fmla="*/ 1041929 w 1055687"/>
              <a:gd name="connsiteY22" fmla="*/ 811742 h 857250"/>
              <a:gd name="connsiteX23" fmla="*/ 984779 w 1055687"/>
              <a:gd name="connsiteY23" fmla="*/ 760942 h 857250"/>
              <a:gd name="connsiteX24" fmla="*/ 883179 w 1055687"/>
              <a:gd name="connsiteY24" fmla="*/ 668867 h 857250"/>
              <a:gd name="connsiteX25" fmla="*/ 746654 w 1055687"/>
              <a:gd name="connsiteY25" fmla="*/ 519642 h 857250"/>
              <a:gd name="connsiteX26" fmla="*/ 638704 w 1055687"/>
              <a:gd name="connsiteY26" fmla="*/ 411692 h 857250"/>
              <a:gd name="connsiteX27" fmla="*/ 549804 w 1055687"/>
              <a:gd name="connsiteY27" fmla="*/ 325967 h 857250"/>
              <a:gd name="connsiteX28" fmla="*/ 454554 w 1055687"/>
              <a:gd name="connsiteY28" fmla="*/ 233892 h 857250"/>
              <a:gd name="connsiteX29" fmla="*/ 381529 w 1055687"/>
              <a:gd name="connsiteY29" fmla="*/ 170392 h 857250"/>
              <a:gd name="connsiteX30" fmla="*/ 324379 w 1055687"/>
              <a:gd name="connsiteY30" fmla="*/ 100542 h 857250"/>
              <a:gd name="connsiteX31" fmla="*/ 298979 w 1055687"/>
              <a:gd name="connsiteY31" fmla="*/ 75142 h 857250"/>
              <a:gd name="connsiteX32" fmla="*/ 273579 w 1055687"/>
              <a:gd name="connsiteY32" fmla="*/ 46567 h 857250"/>
              <a:gd name="connsiteX33" fmla="*/ 213254 w 1055687"/>
              <a:gd name="connsiteY33" fmla="*/ 84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5687" h="857250">
                <a:moveTo>
                  <a:pt x="213254" y="8467"/>
                </a:moveTo>
                <a:cubicBezTo>
                  <a:pt x="190500" y="2646"/>
                  <a:pt x="164571" y="12700"/>
                  <a:pt x="137054" y="11642"/>
                </a:cubicBezTo>
                <a:cubicBezTo>
                  <a:pt x="109537" y="10584"/>
                  <a:pt x="70379" y="0"/>
                  <a:pt x="48154" y="2117"/>
                </a:cubicBezTo>
                <a:cubicBezTo>
                  <a:pt x="25929" y="4234"/>
                  <a:pt x="7408" y="12171"/>
                  <a:pt x="3704" y="24342"/>
                </a:cubicBezTo>
                <a:cubicBezTo>
                  <a:pt x="0" y="36513"/>
                  <a:pt x="10054" y="61913"/>
                  <a:pt x="25929" y="75142"/>
                </a:cubicBezTo>
                <a:cubicBezTo>
                  <a:pt x="41804" y="88371"/>
                  <a:pt x="79904" y="86255"/>
                  <a:pt x="98954" y="103717"/>
                </a:cubicBezTo>
                <a:cubicBezTo>
                  <a:pt x="118004" y="121179"/>
                  <a:pt x="128587" y="149755"/>
                  <a:pt x="140229" y="179917"/>
                </a:cubicBezTo>
                <a:cubicBezTo>
                  <a:pt x="151871" y="210079"/>
                  <a:pt x="150283" y="257705"/>
                  <a:pt x="168804" y="284692"/>
                </a:cubicBezTo>
                <a:cubicBezTo>
                  <a:pt x="187325" y="311679"/>
                  <a:pt x="229658" y="318029"/>
                  <a:pt x="251354" y="341842"/>
                </a:cubicBezTo>
                <a:cubicBezTo>
                  <a:pt x="273050" y="365655"/>
                  <a:pt x="288925" y="392642"/>
                  <a:pt x="298979" y="427567"/>
                </a:cubicBezTo>
                <a:cubicBezTo>
                  <a:pt x="309033" y="462492"/>
                  <a:pt x="292100" y="516996"/>
                  <a:pt x="311679" y="551392"/>
                </a:cubicBezTo>
                <a:cubicBezTo>
                  <a:pt x="331258" y="585788"/>
                  <a:pt x="386292" y="605896"/>
                  <a:pt x="416454" y="633942"/>
                </a:cubicBezTo>
                <a:cubicBezTo>
                  <a:pt x="446616" y="661988"/>
                  <a:pt x="476779" y="694796"/>
                  <a:pt x="492654" y="719667"/>
                </a:cubicBezTo>
                <a:cubicBezTo>
                  <a:pt x="508529" y="744538"/>
                  <a:pt x="493183" y="767292"/>
                  <a:pt x="511704" y="783167"/>
                </a:cubicBezTo>
                <a:cubicBezTo>
                  <a:pt x="530225" y="799042"/>
                  <a:pt x="582612" y="805392"/>
                  <a:pt x="603779" y="814917"/>
                </a:cubicBezTo>
                <a:cubicBezTo>
                  <a:pt x="624946" y="824442"/>
                  <a:pt x="619125" y="833967"/>
                  <a:pt x="638704" y="840317"/>
                </a:cubicBezTo>
                <a:cubicBezTo>
                  <a:pt x="658283" y="846667"/>
                  <a:pt x="695854" y="851430"/>
                  <a:pt x="721254" y="853017"/>
                </a:cubicBezTo>
                <a:cubicBezTo>
                  <a:pt x="746654" y="854605"/>
                  <a:pt x="764117" y="849313"/>
                  <a:pt x="791104" y="849842"/>
                </a:cubicBezTo>
                <a:cubicBezTo>
                  <a:pt x="818091" y="850371"/>
                  <a:pt x="849842" y="856192"/>
                  <a:pt x="883179" y="856192"/>
                </a:cubicBezTo>
                <a:cubicBezTo>
                  <a:pt x="916516" y="856192"/>
                  <a:pt x="965729" y="849842"/>
                  <a:pt x="991129" y="849842"/>
                </a:cubicBezTo>
                <a:cubicBezTo>
                  <a:pt x="1016529" y="849842"/>
                  <a:pt x="1024996" y="857250"/>
                  <a:pt x="1035579" y="856192"/>
                </a:cubicBezTo>
                <a:cubicBezTo>
                  <a:pt x="1046162" y="855134"/>
                  <a:pt x="1053571" y="850900"/>
                  <a:pt x="1054629" y="843492"/>
                </a:cubicBezTo>
                <a:cubicBezTo>
                  <a:pt x="1055687" y="836084"/>
                  <a:pt x="1053571" y="825500"/>
                  <a:pt x="1041929" y="811742"/>
                </a:cubicBezTo>
                <a:cubicBezTo>
                  <a:pt x="1030287" y="797984"/>
                  <a:pt x="984779" y="760942"/>
                  <a:pt x="984779" y="760942"/>
                </a:cubicBezTo>
                <a:cubicBezTo>
                  <a:pt x="958321" y="737130"/>
                  <a:pt x="922866" y="709084"/>
                  <a:pt x="883179" y="668867"/>
                </a:cubicBezTo>
                <a:cubicBezTo>
                  <a:pt x="843492" y="628650"/>
                  <a:pt x="787400" y="562504"/>
                  <a:pt x="746654" y="519642"/>
                </a:cubicBezTo>
                <a:cubicBezTo>
                  <a:pt x="705908" y="476780"/>
                  <a:pt x="671512" y="443971"/>
                  <a:pt x="638704" y="411692"/>
                </a:cubicBezTo>
                <a:cubicBezTo>
                  <a:pt x="605896" y="379413"/>
                  <a:pt x="549804" y="325967"/>
                  <a:pt x="549804" y="325967"/>
                </a:cubicBezTo>
                <a:cubicBezTo>
                  <a:pt x="519112" y="296334"/>
                  <a:pt x="482600" y="259821"/>
                  <a:pt x="454554" y="233892"/>
                </a:cubicBezTo>
                <a:cubicBezTo>
                  <a:pt x="426508" y="207963"/>
                  <a:pt x="403225" y="192617"/>
                  <a:pt x="381529" y="170392"/>
                </a:cubicBezTo>
                <a:cubicBezTo>
                  <a:pt x="359833" y="148167"/>
                  <a:pt x="338137" y="116417"/>
                  <a:pt x="324379" y="100542"/>
                </a:cubicBezTo>
                <a:cubicBezTo>
                  <a:pt x="310621" y="84667"/>
                  <a:pt x="307446" y="84138"/>
                  <a:pt x="298979" y="75142"/>
                </a:cubicBezTo>
                <a:cubicBezTo>
                  <a:pt x="290512" y="66146"/>
                  <a:pt x="280987" y="54505"/>
                  <a:pt x="273579" y="46567"/>
                </a:cubicBezTo>
                <a:cubicBezTo>
                  <a:pt x="266171" y="38630"/>
                  <a:pt x="236008" y="14288"/>
                  <a:pt x="213254" y="84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0" name="Straight Connector 109"/>
          <p:cNvCxnSpPr>
            <a:cxnSpLocks noChangeAspect="1"/>
          </p:cNvCxnSpPr>
          <p:nvPr/>
        </p:nvCxnSpPr>
        <p:spPr>
          <a:xfrm rot="5400000">
            <a:off x="4593644" y="4364663"/>
            <a:ext cx="205994" cy="106319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79" name="Group 110"/>
          <p:cNvGrpSpPr>
            <a:grpSpLocks noChangeAspect="1"/>
          </p:cNvGrpSpPr>
          <p:nvPr/>
        </p:nvGrpSpPr>
        <p:grpSpPr bwMode="auto">
          <a:xfrm>
            <a:off x="4552950" y="4305300"/>
            <a:ext cx="63500" cy="61913"/>
            <a:chOff x="4448304" y="2571642"/>
            <a:chExt cx="72444" cy="71590"/>
          </a:xfrm>
        </p:grpSpPr>
        <p:cxnSp>
          <p:nvCxnSpPr>
            <p:cNvPr id="112" name="Straight Connector 111"/>
            <p:cNvCxnSpPr>
              <a:cxnSpLocks noChangeAspect="1"/>
            </p:cNvCxnSpPr>
            <p:nvPr/>
          </p:nvCxnSpPr>
          <p:spPr>
            <a:xfrm rot="10800000" flipH="1" flipV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10800000" flipH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80" name="TextBox 113"/>
          <p:cNvSpPr txBox="1">
            <a:spLocks noChangeArrowheads="1"/>
          </p:cNvSpPr>
          <p:nvPr/>
        </p:nvSpPr>
        <p:spPr bwMode="auto">
          <a:xfrm>
            <a:off x="4121150" y="422592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115" name="Straight Connector 114"/>
          <p:cNvCxnSpPr>
            <a:cxnSpLocks noChangeAspect="1"/>
          </p:cNvCxnSpPr>
          <p:nvPr/>
        </p:nvCxnSpPr>
        <p:spPr>
          <a:xfrm rot="16200000" flipH="1">
            <a:off x="4359275" y="422910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 noChangeAspect="1"/>
          </p:cNvCxnSpPr>
          <p:nvPr/>
        </p:nvCxnSpPr>
        <p:spPr>
          <a:xfrm rot="16200000" flipH="1">
            <a:off x="4695825" y="3497263"/>
            <a:ext cx="96837" cy="9683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 noChangeAspect="1"/>
          </p:cNvCxnSpPr>
          <p:nvPr/>
        </p:nvCxnSpPr>
        <p:spPr>
          <a:xfrm rot="16200000" flipH="1">
            <a:off x="4460875" y="402590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 noChangeAspect="1"/>
          </p:cNvCxnSpPr>
          <p:nvPr/>
        </p:nvCxnSpPr>
        <p:spPr>
          <a:xfrm rot="5400000">
            <a:off x="4300753" y="4071773"/>
            <a:ext cx="215519" cy="1110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5" name="TextBox 118"/>
          <p:cNvSpPr txBox="1">
            <a:spLocks noChangeArrowheads="1"/>
          </p:cNvSpPr>
          <p:nvPr/>
        </p:nvSpPr>
        <p:spPr bwMode="auto">
          <a:xfrm>
            <a:off x="4311650" y="4029075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586" name="TextBox 119"/>
          <p:cNvSpPr txBox="1">
            <a:spLocks noChangeArrowheads="1"/>
          </p:cNvSpPr>
          <p:nvPr/>
        </p:nvSpPr>
        <p:spPr bwMode="auto">
          <a:xfrm>
            <a:off x="4806950" y="375602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25" name="Arc 124"/>
          <p:cNvSpPr/>
          <p:nvPr/>
        </p:nvSpPr>
        <p:spPr>
          <a:xfrm rot="3665406">
            <a:off x="4759325" y="3683000"/>
            <a:ext cx="395288" cy="560388"/>
          </a:xfrm>
          <a:prstGeom prst="arc">
            <a:avLst>
              <a:gd name="adj1" fmla="val 10525319"/>
              <a:gd name="adj2" fmla="val 56074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4651375" y="4238625"/>
            <a:ext cx="469900" cy="2698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 noChangeAspect="1"/>
          </p:cNvCxnSpPr>
          <p:nvPr/>
        </p:nvCxnSpPr>
        <p:spPr>
          <a:xfrm flipV="1">
            <a:off x="4740275" y="4137025"/>
            <a:ext cx="314325" cy="1809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 noChangeAspect="1"/>
          </p:cNvCxnSpPr>
          <p:nvPr/>
        </p:nvCxnSpPr>
        <p:spPr>
          <a:xfrm flipV="1">
            <a:off x="4457700" y="3797300"/>
            <a:ext cx="398463" cy="2286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Arc 133"/>
          <p:cNvSpPr/>
          <p:nvPr/>
        </p:nvSpPr>
        <p:spPr>
          <a:xfrm rot="3665406">
            <a:off x="4979194" y="4198144"/>
            <a:ext cx="550863" cy="561975"/>
          </a:xfrm>
          <a:prstGeom prst="arc">
            <a:avLst>
              <a:gd name="adj1" fmla="val 10525319"/>
              <a:gd name="adj2" fmla="val 1605777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Arc 134"/>
          <p:cNvSpPr/>
          <p:nvPr/>
        </p:nvSpPr>
        <p:spPr>
          <a:xfrm rot="9065406">
            <a:off x="4295775" y="3455988"/>
            <a:ext cx="552450" cy="619125"/>
          </a:xfrm>
          <a:prstGeom prst="arc">
            <a:avLst>
              <a:gd name="adj1" fmla="val 12963332"/>
              <a:gd name="adj2" fmla="val 16057776"/>
            </a:avLst>
          </a:prstGeom>
          <a:ln w="19050" cap="flat" cmpd="sng" algn="ctr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>
            <a:cxnSpLocks noChangeAspect="1"/>
          </p:cNvCxnSpPr>
          <p:nvPr/>
        </p:nvCxnSpPr>
        <p:spPr>
          <a:xfrm flipV="1">
            <a:off x="4356100" y="4037013"/>
            <a:ext cx="368300" cy="206375"/>
          </a:xfrm>
          <a:prstGeom prst="line">
            <a:avLst/>
          </a:prstGeom>
          <a:ln w="19050" cap="flat" cmpd="sng" algn="ctr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 rot="9065406">
            <a:off x="4306888" y="3490913"/>
            <a:ext cx="550862" cy="561975"/>
          </a:xfrm>
          <a:prstGeom prst="arc">
            <a:avLst>
              <a:gd name="adj1" fmla="val 10049676"/>
              <a:gd name="adj2" fmla="val 12761599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95" name="TextBox 140"/>
          <p:cNvSpPr txBox="1">
            <a:spLocks noChangeArrowheads="1"/>
          </p:cNvSpPr>
          <p:nvPr/>
        </p:nvSpPr>
        <p:spPr bwMode="auto">
          <a:xfrm>
            <a:off x="4791075" y="4371975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(1)</a:t>
            </a:r>
          </a:p>
        </p:txBody>
      </p:sp>
      <p:sp>
        <p:nvSpPr>
          <p:cNvPr id="23596" name="TextBox 141"/>
          <p:cNvSpPr txBox="1">
            <a:spLocks noChangeArrowheads="1"/>
          </p:cNvSpPr>
          <p:nvPr/>
        </p:nvSpPr>
        <p:spPr bwMode="auto">
          <a:xfrm>
            <a:off x="4711700" y="3956050"/>
            <a:ext cx="363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(2)</a:t>
            </a:r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5314950" y="3914775"/>
            <a:ext cx="133350" cy="77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98" name="TextBox 144"/>
          <p:cNvSpPr txBox="1">
            <a:spLocks noChangeArrowheads="1"/>
          </p:cNvSpPr>
          <p:nvPr/>
        </p:nvSpPr>
        <p:spPr bwMode="auto">
          <a:xfrm>
            <a:off x="5384800" y="3787775"/>
            <a:ext cx="322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h</a:t>
            </a:r>
          </a:p>
        </p:txBody>
      </p:sp>
      <p:grpSp>
        <p:nvGrpSpPr>
          <p:cNvPr id="23657" name="Group 145"/>
          <p:cNvGrpSpPr>
            <a:grpSpLocks noChangeAspect="1"/>
          </p:cNvGrpSpPr>
          <p:nvPr/>
        </p:nvGrpSpPr>
        <p:grpSpPr bwMode="auto">
          <a:xfrm>
            <a:off x="6016755" y="4330592"/>
            <a:ext cx="63191" cy="62446"/>
            <a:chOff x="4448304" y="2571642"/>
            <a:chExt cx="72444" cy="71590"/>
          </a:xfrm>
        </p:grpSpPr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 rot="10800000" flipH="1" flipV="1">
              <a:off x="4448155" y="2571766"/>
              <a:ext cx="72798" cy="7097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cxnSpLocks noChangeAspect="1"/>
            </p:cNvCxnSpPr>
            <p:nvPr/>
          </p:nvCxnSpPr>
          <p:spPr>
            <a:xfrm rot="10800000" flipH="1">
              <a:off x="4448155" y="2571766"/>
              <a:ext cx="72798" cy="70979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Freeform 151"/>
          <p:cNvSpPr/>
          <p:nvPr/>
        </p:nvSpPr>
        <p:spPr bwMode="auto">
          <a:xfrm>
            <a:off x="6191250" y="3990975"/>
            <a:ext cx="666750" cy="514350"/>
          </a:xfrm>
          <a:custGeom>
            <a:avLst/>
            <a:gdLst>
              <a:gd name="connsiteX0" fmla="*/ 666750 w 666750"/>
              <a:gd name="connsiteY0" fmla="*/ 0 h 514350"/>
              <a:gd name="connsiteX1" fmla="*/ 104775 w 666750"/>
              <a:gd name="connsiteY1" fmla="*/ 320675 h 514350"/>
              <a:gd name="connsiteX2" fmla="*/ 0 w 666750"/>
              <a:gd name="connsiteY2" fmla="*/ 514350 h 514350"/>
              <a:gd name="connsiteX3" fmla="*/ 568325 w 666750"/>
              <a:gd name="connsiteY3" fmla="*/ 190500 h 514350"/>
              <a:gd name="connsiteX4" fmla="*/ 666750 w 6667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514350">
                <a:moveTo>
                  <a:pt x="666750" y="0"/>
                </a:moveTo>
                <a:lnTo>
                  <a:pt x="104775" y="320675"/>
                </a:lnTo>
                <a:lnTo>
                  <a:pt x="0" y="514350"/>
                </a:lnTo>
                <a:lnTo>
                  <a:pt x="568325" y="190500"/>
                </a:lnTo>
                <a:lnTo>
                  <a:pt x="666750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Freeform 152"/>
          <p:cNvSpPr/>
          <p:nvPr/>
        </p:nvSpPr>
        <p:spPr bwMode="auto">
          <a:xfrm>
            <a:off x="5892800" y="3711575"/>
            <a:ext cx="666750" cy="514350"/>
          </a:xfrm>
          <a:custGeom>
            <a:avLst/>
            <a:gdLst>
              <a:gd name="connsiteX0" fmla="*/ 666750 w 666750"/>
              <a:gd name="connsiteY0" fmla="*/ 0 h 514350"/>
              <a:gd name="connsiteX1" fmla="*/ 104775 w 666750"/>
              <a:gd name="connsiteY1" fmla="*/ 320675 h 514350"/>
              <a:gd name="connsiteX2" fmla="*/ 0 w 666750"/>
              <a:gd name="connsiteY2" fmla="*/ 514350 h 514350"/>
              <a:gd name="connsiteX3" fmla="*/ 568325 w 666750"/>
              <a:gd name="connsiteY3" fmla="*/ 190500 h 514350"/>
              <a:gd name="connsiteX4" fmla="*/ 666750 w 666750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514350">
                <a:moveTo>
                  <a:pt x="666750" y="0"/>
                </a:moveTo>
                <a:lnTo>
                  <a:pt x="104775" y="320675"/>
                </a:lnTo>
                <a:lnTo>
                  <a:pt x="0" y="514350"/>
                </a:lnTo>
                <a:lnTo>
                  <a:pt x="568325" y="190500"/>
                </a:lnTo>
                <a:lnTo>
                  <a:pt x="666750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Freeform 153"/>
          <p:cNvSpPr/>
          <p:nvPr/>
        </p:nvSpPr>
        <p:spPr bwMode="auto">
          <a:xfrm>
            <a:off x="6575425" y="3606800"/>
            <a:ext cx="663575" cy="501650"/>
          </a:xfrm>
          <a:custGeom>
            <a:avLst/>
            <a:gdLst>
              <a:gd name="connsiteX0" fmla="*/ 0 w 663575"/>
              <a:gd name="connsiteY0" fmla="*/ 0 h 501650"/>
              <a:gd name="connsiteX1" fmla="*/ 79375 w 663575"/>
              <a:gd name="connsiteY1" fmla="*/ 44450 h 501650"/>
              <a:gd name="connsiteX2" fmla="*/ 114300 w 663575"/>
              <a:gd name="connsiteY2" fmla="*/ 104775 h 501650"/>
              <a:gd name="connsiteX3" fmla="*/ 149225 w 663575"/>
              <a:gd name="connsiteY3" fmla="*/ 152400 h 501650"/>
              <a:gd name="connsiteX4" fmla="*/ 225425 w 663575"/>
              <a:gd name="connsiteY4" fmla="*/ 193675 h 501650"/>
              <a:gd name="connsiteX5" fmla="*/ 314325 w 663575"/>
              <a:gd name="connsiteY5" fmla="*/ 228600 h 501650"/>
              <a:gd name="connsiteX6" fmla="*/ 365125 w 663575"/>
              <a:gd name="connsiteY6" fmla="*/ 279400 h 501650"/>
              <a:gd name="connsiteX7" fmla="*/ 409575 w 663575"/>
              <a:gd name="connsiteY7" fmla="*/ 336550 h 501650"/>
              <a:gd name="connsiteX8" fmla="*/ 463550 w 663575"/>
              <a:gd name="connsiteY8" fmla="*/ 368300 h 501650"/>
              <a:gd name="connsiteX9" fmla="*/ 527050 w 663575"/>
              <a:gd name="connsiteY9" fmla="*/ 393700 h 501650"/>
              <a:gd name="connsiteX10" fmla="*/ 558800 w 663575"/>
              <a:gd name="connsiteY10" fmla="*/ 412750 h 501650"/>
              <a:gd name="connsiteX11" fmla="*/ 581025 w 663575"/>
              <a:gd name="connsiteY11" fmla="*/ 457200 h 501650"/>
              <a:gd name="connsiteX12" fmla="*/ 615950 w 663575"/>
              <a:gd name="connsiteY12" fmla="*/ 488950 h 501650"/>
              <a:gd name="connsiteX13" fmla="*/ 663575 w 663575"/>
              <a:gd name="connsiteY13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3575" h="501650">
                <a:moveTo>
                  <a:pt x="0" y="0"/>
                </a:moveTo>
                <a:cubicBezTo>
                  <a:pt x="30162" y="13494"/>
                  <a:pt x="60325" y="26988"/>
                  <a:pt x="79375" y="44450"/>
                </a:cubicBezTo>
                <a:cubicBezTo>
                  <a:pt x="98425" y="61912"/>
                  <a:pt x="102658" y="86783"/>
                  <a:pt x="114300" y="104775"/>
                </a:cubicBezTo>
                <a:cubicBezTo>
                  <a:pt x="125942" y="122767"/>
                  <a:pt x="130704" y="137583"/>
                  <a:pt x="149225" y="152400"/>
                </a:cubicBezTo>
                <a:cubicBezTo>
                  <a:pt x="167746" y="167217"/>
                  <a:pt x="197908" y="180975"/>
                  <a:pt x="225425" y="193675"/>
                </a:cubicBezTo>
                <a:cubicBezTo>
                  <a:pt x="252942" y="206375"/>
                  <a:pt x="291042" y="214313"/>
                  <a:pt x="314325" y="228600"/>
                </a:cubicBezTo>
                <a:cubicBezTo>
                  <a:pt x="337608" y="242887"/>
                  <a:pt x="349250" y="261408"/>
                  <a:pt x="365125" y="279400"/>
                </a:cubicBezTo>
                <a:cubicBezTo>
                  <a:pt x="381000" y="297392"/>
                  <a:pt x="393171" y="321733"/>
                  <a:pt x="409575" y="336550"/>
                </a:cubicBezTo>
                <a:cubicBezTo>
                  <a:pt x="425979" y="351367"/>
                  <a:pt x="443971" y="358775"/>
                  <a:pt x="463550" y="368300"/>
                </a:cubicBezTo>
                <a:cubicBezTo>
                  <a:pt x="483129" y="377825"/>
                  <a:pt x="511175" y="386292"/>
                  <a:pt x="527050" y="393700"/>
                </a:cubicBezTo>
                <a:cubicBezTo>
                  <a:pt x="542925" y="401108"/>
                  <a:pt x="549804" y="402167"/>
                  <a:pt x="558800" y="412750"/>
                </a:cubicBezTo>
                <a:cubicBezTo>
                  <a:pt x="567796" y="423333"/>
                  <a:pt x="571500" y="444500"/>
                  <a:pt x="581025" y="457200"/>
                </a:cubicBezTo>
                <a:cubicBezTo>
                  <a:pt x="590550" y="469900"/>
                  <a:pt x="602192" y="481542"/>
                  <a:pt x="615950" y="488950"/>
                </a:cubicBezTo>
                <a:cubicBezTo>
                  <a:pt x="629708" y="496358"/>
                  <a:pt x="663575" y="501650"/>
                  <a:pt x="663575" y="50165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835400" y="2370138"/>
            <a:ext cx="1055688" cy="857250"/>
          </a:xfrm>
          <a:custGeom>
            <a:avLst/>
            <a:gdLst>
              <a:gd name="connsiteX0" fmla="*/ 213254 w 1055687"/>
              <a:gd name="connsiteY0" fmla="*/ 8467 h 857250"/>
              <a:gd name="connsiteX1" fmla="*/ 137054 w 1055687"/>
              <a:gd name="connsiteY1" fmla="*/ 11642 h 857250"/>
              <a:gd name="connsiteX2" fmla="*/ 48154 w 1055687"/>
              <a:gd name="connsiteY2" fmla="*/ 2117 h 857250"/>
              <a:gd name="connsiteX3" fmla="*/ 3704 w 1055687"/>
              <a:gd name="connsiteY3" fmla="*/ 24342 h 857250"/>
              <a:gd name="connsiteX4" fmla="*/ 25929 w 1055687"/>
              <a:gd name="connsiteY4" fmla="*/ 75142 h 857250"/>
              <a:gd name="connsiteX5" fmla="*/ 98954 w 1055687"/>
              <a:gd name="connsiteY5" fmla="*/ 103717 h 857250"/>
              <a:gd name="connsiteX6" fmla="*/ 140229 w 1055687"/>
              <a:gd name="connsiteY6" fmla="*/ 179917 h 857250"/>
              <a:gd name="connsiteX7" fmla="*/ 168804 w 1055687"/>
              <a:gd name="connsiteY7" fmla="*/ 284692 h 857250"/>
              <a:gd name="connsiteX8" fmla="*/ 251354 w 1055687"/>
              <a:gd name="connsiteY8" fmla="*/ 341842 h 857250"/>
              <a:gd name="connsiteX9" fmla="*/ 298979 w 1055687"/>
              <a:gd name="connsiteY9" fmla="*/ 427567 h 857250"/>
              <a:gd name="connsiteX10" fmla="*/ 311679 w 1055687"/>
              <a:gd name="connsiteY10" fmla="*/ 551392 h 857250"/>
              <a:gd name="connsiteX11" fmla="*/ 416454 w 1055687"/>
              <a:gd name="connsiteY11" fmla="*/ 633942 h 857250"/>
              <a:gd name="connsiteX12" fmla="*/ 492654 w 1055687"/>
              <a:gd name="connsiteY12" fmla="*/ 719667 h 857250"/>
              <a:gd name="connsiteX13" fmla="*/ 511704 w 1055687"/>
              <a:gd name="connsiteY13" fmla="*/ 783167 h 857250"/>
              <a:gd name="connsiteX14" fmla="*/ 603779 w 1055687"/>
              <a:gd name="connsiteY14" fmla="*/ 814917 h 857250"/>
              <a:gd name="connsiteX15" fmla="*/ 638704 w 1055687"/>
              <a:gd name="connsiteY15" fmla="*/ 840317 h 857250"/>
              <a:gd name="connsiteX16" fmla="*/ 721254 w 1055687"/>
              <a:gd name="connsiteY16" fmla="*/ 853017 h 857250"/>
              <a:gd name="connsiteX17" fmla="*/ 791104 w 1055687"/>
              <a:gd name="connsiteY17" fmla="*/ 849842 h 857250"/>
              <a:gd name="connsiteX18" fmla="*/ 883179 w 1055687"/>
              <a:gd name="connsiteY18" fmla="*/ 856192 h 857250"/>
              <a:gd name="connsiteX19" fmla="*/ 991129 w 1055687"/>
              <a:gd name="connsiteY19" fmla="*/ 849842 h 857250"/>
              <a:gd name="connsiteX20" fmla="*/ 1035579 w 1055687"/>
              <a:gd name="connsiteY20" fmla="*/ 856192 h 857250"/>
              <a:gd name="connsiteX21" fmla="*/ 1054629 w 1055687"/>
              <a:gd name="connsiteY21" fmla="*/ 843492 h 857250"/>
              <a:gd name="connsiteX22" fmla="*/ 1041929 w 1055687"/>
              <a:gd name="connsiteY22" fmla="*/ 811742 h 857250"/>
              <a:gd name="connsiteX23" fmla="*/ 984779 w 1055687"/>
              <a:gd name="connsiteY23" fmla="*/ 760942 h 857250"/>
              <a:gd name="connsiteX24" fmla="*/ 883179 w 1055687"/>
              <a:gd name="connsiteY24" fmla="*/ 668867 h 857250"/>
              <a:gd name="connsiteX25" fmla="*/ 746654 w 1055687"/>
              <a:gd name="connsiteY25" fmla="*/ 519642 h 857250"/>
              <a:gd name="connsiteX26" fmla="*/ 638704 w 1055687"/>
              <a:gd name="connsiteY26" fmla="*/ 411692 h 857250"/>
              <a:gd name="connsiteX27" fmla="*/ 549804 w 1055687"/>
              <a:gd name="connsiteY27" fmla="*/ 325967 h 857250"/>
              <a:gd name="connsiteX28" fmla="*/ 454554 w 1055687"/>
              <a:gd name="connsiteY28" fmla="*/ 233892 h 857250"/>
              <a:gd name="connsiteX29" fmla="*/ 381529 w 1055687"/>
              <a:gd name="connsiteY29" fmla="*/ 170392 h 857250"/>
              <a:gd name="connsiteX30" fmla="*/ 324379 w 1055687"/>
              <a:gd name="connsiteY30" fmla="*/ 100542 h 857250"/>
              <a:gd name="connsiteX31" fmla="*/ 298979 w 1055687"/>
              <a:gd name="connsiteY31" fmla="*/ 75142 h 857250"/>
              <a:gd name="connsiteX32" fmla="*/ 273579 w 1055687"/>
              <a:gd name="connsiteY32" fmla="*/ 46567 h 857250"/>
              <a:gd name="connsiteX33" fmla="*/ 213254 w 1055687"/>
              <a:gd name="connsiteY33" fmla="*/ 84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5687" h="857250">
                <a:moveTo>
                  <a:pt x="213254" y="8467"/>
                </a:moveTo>
                <a:cubicBezTo>
                  <a:pt x="190500" y="2646"/>
                  <a:pt x="164571" y="12700"/>
                  <a:pt x="137054" y="11642"/>
                </a:cubicBezTo>
                <a:cubicBezTo>
                  <a:pt x="109537" y="10584"/>
                  <a:pt x="70379" y="0"/>
                  <a:pt x="48154" y="2117"/>
                </a:cubicBezTo>
                <a:cubicBezTo>
                  <a:pt x="25929" y="4234"/>
                  <a:pt x="7408" y="12171"/>
                  <a:pt x="3704" y="24342"/>
                </a:cubicBezTo>
                <a:cubicBezTo>
                  <a:pt x="0" y="36513"/>
                  <a:pt x="10054" y="61913"/>
                  <a:pt x="25929" y="75142"/>
                </a:cubicBezTo>
                <a:cubicBezTo>
                  <a:pt x="41804" y="88371"/>
                  <a:pt x="79904" y="86255"/>
                  <a:pt x="98954" y="103717"/>
                </a:cubicBezTo>
                <a:cubicBezTo>
                  <a:pt x="118004" y="121179"/>
                  <a:pt x="128587" y="149755"/>
                  <a:pt x="140229" y="179917"/>
                </a:cubicBezTo>
                <a:cubicBezTo>
                  <a:pt x="151871" y="210079"/>
                  <a:pt x="150283" y="257705"/>
                  <a:pt x="168804" y="284692"/>
                </a:cubicBezTo>
                <a:cubicBezTo>
                  <a:pt x="187325" y="311679"/>
                  <a:pt x="229658" y="318029"/>
                  <a:pt x="251354" y="341842"/>
                </a:cubicBezTo>
                <a:cubicBezTo>
                  <a:pt x="273050" y="365655"/>
                  <a:pt x="288925" y="392642"/>
                  <a:pt x="298979" y="427567"/>
                </a:cubicBezTo>
                <a:cubicBezTo>
                  <a:pt x="309033" y="462492"/>
                  <a:pt x="292100" y="516996"/>
                  <a:pt x="311679" y="551392"/>
                </a:cubicBezTo>
                <a:cubicBezTo>
                  <a:pt x="331258" y="585788"/>
                  <a:pt x="386292" y="605896"/>
                  <a:pt x="416454" y="633942"/>
                </a:cubicBezTo>
                <a:cubicBezTo>
                  <a:pt x="446616" y="661988"/>
                  <a:pt x="476779" y="694796"/>
                  <a:pt x="492654" y="719667"/>
                </a:cubicBezTo>
                <a:cubicBezTo>
                  <a:pt x="508529" y="744538"/>
                  <a:pt x="493183" y="767292"/>
                  <a:pt x="511704" y="783167"/>
                </a:cubicBezTo>
                <a:cubicBezTo>
                  <a:pt x="530225" y="799042"/>
                  <a:pt x="582612" y="805392"/>
                  <a:pt x="603779" y="814917"/>
                </a:cubicBezTo>
                <a:cubicBezTo>
                  <a:pt x="624946" y="824442"/>
                  <a:pt x="619125" y="833967"/>
                  <a:pt x="638704" y="840317"/>
                </a:cubicBezTo>
                <a:cubicBezTo>
                  <a:pt x="658283" y="846667"/>
                  <a:pt x="695854" y="851430"/>
                  <a:pt x="721254" y="853017"/>
                </a:cubicBezTo>
                <a:cubicBezTo>
                  <a:pt x="746654" y="854605"/>
                  <a:pt x="764117" y="849313"/>
                  <a:pt x="791104" y="849842"/>
                </a:cubicBezTo>
                <a:cubicBezTo>
                  <a:pt x="818091" y="850371"/>
                  <a:pt x="849842" y="856192"/>
                  <a:pt x="883179" y="856192"/>
                </a:cubicBezTo>
                <a:cubicBezTo>
                  <a:pt x="916516" y="856192"/>
                  <a:pt x="965729" y="849842"/>
                  <a:pt x="991129" y="849842"/>
                </a:cubicBezTo>
                <a:cubicBezTo>
                  <a:pt x="1016529" y="849842"/>
                  <a:pt x="1024996" y="857250"/>
                  <a:pt x="1035579" y="856192"/>
                </a:cubicBezTo>
                <a:cubicBezTo>
                  <a:pt x="1046162" y="855134"/>
                  <a:pt x="1053571" y="850900"/>
                  <a:pt x="1054629" y="843492"/>
                </a:cubicBezTo>
                <a:cubicBezTo>
                  <a:pt x="1055687" y="836084"/>
                  <a:pt x="1053571" y="825500"/>
                  <a:pt x="1041929" y="811742"/>
                </a:cubicBezTo>
                <a:cubicBezTo>
                  <a:pt x="1030287" y="797984"/>
                  <a:pt x="984779" y="760942"/>
                  <a:pt x="984779" y="760942"/>
                </a:cubicBezTo>
                <a:cubicBezTo>
                  <a:pt x="958321" y="737130"/>
                  <a:pt x="922866" y="709084"/>
                  <a:pt x="883179" y="668867"/>
                </a:cubicBezTo>
                <a:cubicBezTo>
                  <a:pt x="843492" y="628650"/>
                  <a:pt x="787400" y="562504"/>
                  <a:pt x="746654" y="519642"/>
                </a:cubicBezTo>
                <a:cubicBezTo>
                  <a:pt x="705908" y="476780"/>
                  <a:pt x="671512" y="443971"/>
                  <a:pt x="638704" y="411692"/>
                </a:cubicBezTo>
                <a:cubicBezTo>
                  <a:pt x="605896" y="379413"/>
                  <a:pt x="549804" y="325967"/>
                  <a:pt x="549804" y="325967"/>
                </a:cubicBezTo>
                <a:cubicBezTo>
                  <a:pt x="519112" y="296334"/>
                  <a:pt x="482600" y="259821"/>
                  <a:pt x="454554" y="233892"/>
                </a:cubicBezTo>
                <a:cubicBezTo>
                  <a:pt x="426508" y="207963"/>
                  <a:pt x="403225" y="192617"/>
                  <a:pt x="381529" y="170392"/>
                </a:cubicBezTo>
                <a:cubicBezTo>
                  <a:pt x="359833" y="148167"/>
                  <a:pt x="338137" y="116417"/>
                  <a:pt x="324379" y="100542"/>
                </a:cubicBezTo>
                <a:cubicBezTo>
                  <a:pt x="310621" y="84667"/>
                  <a:pt x="307446" y="84138"/>
                  <a:pt x="298979" y="75142"/>
                </a:cubicBezTo>
                <a:cubicBezTo>
                  <a:pt x="290512" y="66146"/>
                  <a:pt x="280987" y="54505"/>
                  <a:pt x="273579" y="46567"/>
                </a:cubicBezTo>
                <a:cubicBezTo>
                  <a:pt x="266171" y="38630"/>
                  <a:pt x="236008" y="14288"/>
                  <a:pt x="213254" y="84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601" name="Group 32"/>
          <p:cNvGrpSpPr>
            <a:grpSpLocks noChangeAspect="1"/>
          </p:cNvGrpSpPr>
          <p:nvPr/>
        </p:nvGrpSpPr>
        <p:grpSpPr bwMode="auto">
          <a:xfrm>
            <a:off x="4532313" y="2762250"/>
            <a:ext cx="61912" cy="61913"/>
            <a:chOff x="4448304" y="2571642"/>
            <a:chExt cx="72444" cy="7159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0800000" flipH="1" flipV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0800000" flipH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02" name="TextBox 45"/>
          <p:cNvSpPr txBox="1">
            <a:spLocks noChangeArrowheads="1"/>
          </p:cNvSpPr>
          <p:nvPr/>
        </p:nvSpPr>
        <p:spPr bwMode="auto">
          <a:xfrm>
            <a:off x="4111625" y="2670175"/>
            <a:ext cx="395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16200000" flipH="1">
            <a:off x="4321176" y="2646362"/>
            <a:ext cx="315912" cy="315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04" name="TextBox 48"/>
          <p:cNvSpPr txBox="1">
            <a:spLocks noChangeArrowheads="1"/>
          </p:cNvSpPr>
          <p:nvPr/>
        </p:nvSpPr>
        <p:spPr bwMode="auto">
          <a:xfrm>
            <a:off x="4333875" y="253365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2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2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37" name="Straight Connector 36"/>
          <p:cNvCxnSpPr>
            <a:cxnSpLocks noChangeAspect="1"/>
          </p:cNvCxnSpPr>
          <p:nvPr/>
        </p:nvCxnSpPr>
        <p:spPr>
          <a:xfrm rot="16200000" flipH="1">
            <a:off x="4076700" y="2390775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 rot="16200000" flipH="1">
            <a:off x="4632325" y="2946400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381625" y="2357438"/>
            <a:ext cx="1055688" cy="857250"/>
          </a:xfrm>
          <a:custGeom>
            <a:avLst/>
            <a:gdLst>
              <a:gd name="connsiteX0" fmla="*/ 213254 w 1055687"/>
              <a:gd name="connsiteY0" fmla="*/ 8467 h 857250"/>
              <a:gd name="connsiteX1" fmla="*/ 137054 w 1055687"/>
              <a:gd name="connsiteY1" fmla="*/ 11642 h 857250"/>
              <a:gd name="connsiteX2" fmla="*/ 48154 w 1055687"/>
              <a:gd name="connsiteY2" fmla="*/ 2117 h 857250"/>
              <a:gd name="connsiteX3" fmla="*/ 3704 w 1055687"/>
              <a:gd name="connsiteY3" fmla="*/ 24342 h 857250"/>
              <a:gd name="connsiteX4" fmla="*/ 25929 w 1055687"/>
              <a:gd name="connsiteY4" fmla="*/ 75142 h 857250"/>
              <a:gd name="connsiteX5" fmla="*/ 98954 w 1055687"/>
              <a:gd name="connsiteY5" fmla="*/ 103717 h 857250"/>
              <a:gd name="connsiteX6" fmla="*/ 140229 w 1055687"/>
              <a:gd name="connsiteY6" fmla="*/ 179917 h 857250"/>
              <a:gd name="connsiteX7" fmla="*/ 168804 w 1055687"/>
              <a:gd name="connsiteY7" fmla="*/ 284692 h 857250"/>
              <a:gd name="connsiteX8" fmla="*/ 251354 w 1055687"/>
              <a:gd name="connsiteY8" fmla="*/ 341842 h 857250"/>
              <a:gd name="connsiteX9" fmla="*/ 298979 w 1055687"/>
              <a:gd name="connsiteY9" fmla="*/ 427567 h 857250"/>
              <a:gd name="connsiteX10" fmla="*/ 311679 w 1055687"/>
              <a:gd name="connsiteY10" fmla="*/ 551392 h 857250"/>
              <a:gd name="connsiteX11" fmla="*/ 416454 w 1055687"/>
              <a:gd name="connsiteY11" fmla="*/ 633942 h 857250"/>
              <a:gd name="connsiteX12" fmla="*/ 492654 w 1055687"/>
              <a:gd name="connsiteY12" fmla="*/ 719667 h 857250"/>
              <a:gd name="connsiteX13" fmla="*/ 511704 w 1055687"/>
              <a:gd name="connsiteY13" fmla="*/ 783167 h 857250"/>
              <a:gd name="connsiteX14" fmla="*/ 603779 w 1055687"/>
              <a:gd name="connsiteY14" fmla="*/ 814917 h 857250"/>
              <a:gd name="connsiteX15" fmla="*/ 638704 w 1055687"/>
              <a:gd name="connsiteY15" fmla="*/ 840317 h 857250"/>
              <a:gd name="connsiteX16" fmla="*/ 721254 w 1055687"/>
              <a:gd name="connsiteY16" fmla="*/ 853017 h 857250"/>
              <a:gd name="connsiteX17" fmla="*/ 791104 w 1055687"/>
              <a:gd name="connsiteY17" fmla="*/ 849842 h 857250"/>
              <a:gd name="connsiteX18" fmla="*/ 883179 w 1055687"/>
              <a:gd name="connsiteY18" fmla="*/ 856192 h 857250"/>
              <a:gd name="connsiteX19" fmla="*/ 991129 w 1055687"/>
              <a:gd name="connsiteY19" fmla="*/ 849842 h 857250"/>
              <a:gd name="connsiteX20" fmla="*/ 1035579 w 1055687"/>
              <a:gd name="connsiteY20" fmla="*/ 856192 h 857250"/>
              <a:gd name="connsiteX21" fmla="*/ 1054629 w 1055687"/>
              <a:gd name="connsiteY21" fmla="*/ 843492 h 857250"/>
              <a:gd name="connsiteX22" fmla="*/ 1041929 w 1055687"/>
              <a:gd name="connsiteY22" fmla="*/ 811742 h 857250"/>
              <a:gd name="connsiteX23" fmla="*/ 984779 w 1055687"/>
              <a:gd name="connsiteY23" fmla="*/ 760942 h 857250"/>
              <a:gd name="connsiteX24" fmla="*/ 883179 w 1055687"/>
              <a:gd name="connsiteY24" fmla="*/ 668867 h 857250"/>
              <a:gd name="connsiteX25" fmla="*/ 746654 w 1055687"/>
              <a:gd name="connsiteY25" fmla="*/ 519642 h 857250"/>
              <a:gd name="connsiteX26" fmla="*/ 638704 w 1055687"/>
              <a:gd name="connsiteY26" fmla="*/ 411692 h 857250"/>
              <a:gd name="connsiteX27" fmla="*/ 549804 w 1055687"/>
              <a:gd name="connsiteY27" fmla="*/ 325967 h 857250"/>
              <a:gd name="connsiteX28" fmla="*/ 454554 w 1055687"/>
              <a:gd name="connsiteY28" fmla="*/ 233892 h 857250"/>
              <a:gd name="connsiteX29" fmla="*/ 381529 w 1055687"/>
              <a:gd name="connsiteY29" fmla="*/ 170392 h 857250"/>
              <a:gd name="connsiteX30" fmla="*/ 324379 w 1055687"/>
              <a:gd name="connsiteY30" fmla="*/ 100542 h 857250"/>
              <a:gd name="connsiteX31" fmla="*/ 298979 w 1055687"/>
              <a:gd name="connsiteY31" fmla="*/ 75142 h 857250"/>
              <a:gd name="connsiteX32" fmla="*/ 273579 w 1055687"/>
              <a:gd name="connsiteY32" fmla="*/ 46567 h 857250"/>
              <a:gd name="connsiteX33" fmla="*/ 213254 w 1055687"/>
              <a:gd name="connsiteY33" fmla="*/ 84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5687" h="857250">
                <a:moveTo>
                  <a:pt x="213254" y="8467"/>
                </a:moveTo>
                <a:cubicBezTo>
                  <a:pt x="190500" y="2646"/>
                  <a:pt x="164571" y="12700"/>
                  <a:pt x="137054" y="11642"/>
                </a:cubicBezTo>
                <a:cubicBezTo>
                  <a:pt x="109537" y="10584"/>
                  <a:pt x="70379" y="0"/>
                  <a:pt x="48154" y="2117"/>
                </a:cubicBezTo>
                <a:cubicBezTo>
                  <a:pt x="25929" y="4234"/>
                  <a:pt x="7408" y="12171"/>
                  <a:pt x="3704" y="24342"/>
                </a:cubicBezTo>
                <a:cubicBezTo>
                  <a:pt x="0" y="36513"/>
                  <a:pt x="10054" y="61913"/>
                  <a:pt x="25929" y="75142"/>
                </a:cubicBezTo>
                <a:cubicBezTo>
                  <a:pt x="41804" y="88371"/>
                  <a:pt x="79904" y="86255"/>
                  <a:pt x="98954" y="103717"/>
                </a:cubicBezTo>
                <a:cubicBezTo>
                  <a:pt x="118004" y="121179"/>
                  <a:pt x="128587" y="149755"/>
                  <a:pt x="140229" y="179917"/>
                </a:cubicBezTo>
                <a:cubicBezTo>
                  <a:pt x="151871" y="210079"/>
                  <a:pt x="150283" y="257705"/>
                  <a:pt x="168804" y="284692"/>
                </a:cubicBezTo>
                <a:cubicBezTo>
                  <a:pt x="187325" y="311679"/>
                  <a:pt x="229658" y="318029"/>
                  <a:pt x="251354" y="341842"/>
                </a:cubicBezTo>
                <a:cubicBezTo>
                  <a:pt x="273050" y="365655"/>
                  <a:pt x="288925" y="392642"/>
                  <a:pt x="298979" y="427567"/>
                </a:cubicBezTo>
                <a:cubicBezTo>
                  <a:pt x="309033" y="462492"/>
                  <a:pt x="292100" y="516996"/>
                  <a:pt x="311679" y="551392"/>
                </a:cubicBezTo>
                <a:cubicBezTo>
                  <a:pt x="331258" y="585788"/>
                  <a:pt x="386292" y="605896"/>
                  <a:pt x="416454" y="633942"/>
                </a:cubicBezTo>
                <a:cubicBezTo>
                  <a:pt x="446616" y="661988"/>
                  <a:pt x="476779" y="694796"/>
                  <a:pt x="492654" y="719667"/>
                </a:cubicBezTo>
                <a:cubicBezTo>
                  <a:pt x="508529" y="744538"/>
                  <a:pt x="493183" y="767292"/>
                  <a:pt x="511704" y="783167"/>
                </a:cubicBezTo>
                <a:cubicBezTo>
                  <a:pt x="530225" y="799042"/>
                  <a:pt x="582612" y="805392"/>
                  <a:pt x="603779" y="814917"/>
                </a:cubicBezTo>
                <a:cubicBezTo>
                  <a:pt x="624946" y="824442"/>
                  <a:pt x="619125" y="833967"/>
                  <a:pt x="638704" y="840317"/>
                </a:cubicBezTo>
                <a:cubicBezTo>
                  <a:pt x="658283" y="846667"/>
                  <a:pt x="695854" y="851430"/>
                  <a:pt x="721254" y="853017"/>
                </a:cubicBezTo>
                <a:cubicBezTo>
                  <a:pt x="746654" y="854605"/>
                  <a:pt x="764117" y="849313"/>
                  <a:pt x="791104" y="849842"/>
                </a:cubicBezTo>
                <a:cubicBezTo>
                  <a:pt x="818091" y="850371"/>
                  <a:pt x="849842" y="856192"/>
                  <a:pt x="883179" y="856192"/>
                </a:cubicBezTo>
                <a:cubicBezTo>
                  <a:pt x="916516" y="856192"/>
                  <a:pt x="965729" y="849842"/>
                  <a:pt x="991129" y="849842"/>
                </a:cubicBezTo>
                <a:cubicBezTo>
                  <a:pt x="1016529" y="849842"/>
                  <a:pt x="1024996" y="857250"/>
                  <a:pt x="1035579" y="856192"/>
                </a:cubicBezTo>
                <a:cubicBezTo>
                  <a:pt x="1046162" y="855134"/>
                  <a:pt x="1053571" y="850900"/>
                  <a:pt x="1054629" y="843492"/>
                </a:cubicBezTo>
                <a:cubicBezTo>
                  <a:pt x="1055687" y="836084"/>
                  <a:pt x="1053571" y="825500"/>
                  <a:pt x="1041929" y="811742"/>
                </a:cubicBezTo>
                <a:cubicBezTo>
                  <a:pt x="1030287" y="797984"/>
                  <a:pt x="984779" y="760942"/>
                  <a:pt x="984779" y="760942"/>
                </a:cubicBezTo>
                <a:cubicBezTo>
                  <a:pt x="958321" y="737130"/>
                  <a:pt x="922866" y="709084"/>
                  <a:pt x="883179" y="668867"/>
                </a:cubicBezTo>
                <a:cubicBezTo>
                  <a:pt x="843492" y="628650"/>
                  <a:pt x="787400" y="562504"/>
                  <a:pt x="746654" y="519642"/>
                </a:cubicBezTo>
                <a:cubicBezTo>
                  <a:pt x="705908" y="476780"/>
                  <a:pt x="671512" y="443971"/>
                  <a:pt x="638704" y="411692"/>
                </a:cubicBezTo>
                <a:cubicBezTo>
                  <a:pt x="605896" y="379413"/>
                  <a:pt x="549804" y="325967"/>
                  <a:pt x="549804" y="325967"/>
                </a:cubicBezTo>
                <a:cubicBezTo>
                  <a:pt x="519112" y="296334"/>
                  <a:pt x="482600" y="259821"/>
                  <a:pt x="454554" y="233892"/>
                </a:cubicBezTo>
                <a:cubicBezTo>
                  <a:pt x="426508" y="207963"/>
                  <a:pt x="403225" y="192617"/>
                  <a:pt x="381529" y="170392"/>
                </a:cubicBezTo>
                <a:cubicBezTo>
                  <a:pt x="359833" y="148167"/>
                  <a:pt x="338137" y="116417"/>
                  <a:pt x="324379" y="100542"/>
                </a:cubicBezTo>
                <a:cubicBezTo>
                  <a:pt x="310621" y="84667"/>
                  <a:pt x="307446" y="84138"/>
                  <a:pt x="298979" y="75142"/>
                </a:cubicBezTo>
                <a:cubicBezTo>
                  <a:pt x="290512" y="66146"/>
                  <a:pt x="280987" y="54505"/>
                  <a:pt x="273579" y="46567"/>
                </a:cubicBezTo>
                <a:cubicBezTo>
                  <a:pt x="266171" y="38630"/>
                  <a:pt x="236008" y="14288"/>
                  <a:pt x="213254" y="84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Arc 51"/>
          <p:cNvSpPr/>
          <p:nvPr/>
        </p:nvSpPr>
        <p:spPr>
          <a:xfrm rot="4713269">
            <a:off x="6004719" y="2258219"/>
            <a:ext cx="366713" cy="644525"/>
          </a:xfrm>
          <a:prstGeom prst="arc">
            <a:avLst>
              <a:gd name="adj1" fmla="val 7874005"/>
              <a:gd name="adj2" fmla="val 207626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Straight Connector 53"/>
          <p:cNvCxnSpPr>
            <a:cxnSpLocks noChangeAspect="1"/>
          </p:cNvCxnSpPr>
          <p:nvPr/>
        </p:nvCxnSpPr>
        <p:spPr>
          <a:xfrm rot="5400000">
            <a:off x="6134100" y="2794000"/>
            <a:ext cx="196850" cy="10160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10" name="Group 54"/>
          <p:cNvGrpSpPr>
            <a:grpSpLocks noChangeAspect="1"/>
          </p:cNvGrpSpPr>
          <p:nvPr/>
        </p:nvGrpSpPr>
        <p:grpSpPr bwMode="auto">
          <a:xfrm>
            <a:off x="6086475" y="2736850"/>
            <a:ext cx="63500" cy="61913"/>
            <a:chOff x="4448304" y="2571642"/>
            <a:chExt cx="72444" cy="71590"/>
          </a:xfrm>
        </p:grpSpPr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rot="10800000" flipH="1" flipV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10800000" flipH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11" name="TextBox 57"/>
          <p:cNvSpPr txBox="1">
            <a:spLocks noChangeArrowheads="1"/>
          </p:cNvSpPr>
          <p:nvPr/>
        </p:nvSpPr>
        <p:spPr bwMode="auto">
          <a:xfrm>
            <a:off x="5654675" y="265747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 rot="16200000" flipH="1">
            <a:off x="5892800" y="266065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 noChangeAspect="1"/>
          </p:cNvCxnSpPr>
          <p:nvPr/>
        </p:nvCxnSpPr>
        <p:spPr>
          <a:xfrm rot="16200000" flipH="1">
            <a:off x="5619750" y="2378075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ChangeAspect="1"/>
          </p:cNvCxnSpPr>
          <p:nvPr/>
        </p:nvCxnSpPr>
        <p:spPr>
          <a:xfrm rot="16200000" flipH="1">
            <a:off x="6175375" y="2933700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 noChangeAspect="1"/>
          </p:cNvCxnSpPr>
          <p:nvPr/>
        </p:nvCxnSpPr>
        <p:spPr>
          <a:xfrm rot="16200000" flipH="1">
            <a:off x="5994400" y="2457450"/>
            <a:ext cx="279400" cy="279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 rot="5400000">
            <a:off x="5841206" y="2501107"/>
            <a:ext cx="206375" cy="106362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18" name="TextBox 67"/>
          <p:cNvSpPr txBox="1">
            <a:spLocks noChangeArrowheads="1"/>
          </p:cNvSpPr>
          <p:nvPr/>
        </p:nvSpPr>
        <p:spPr bwMode="auto">
          <a:xfrm>
            <a:off x="6091238" y="2352675"/>
            <a:ext cx="39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19" name="TextBox 156"/>
          <p:cNvSpPr txBox="1">
            <a:spLocks noChangeArrowheads="1"/>
          </p:cNvSpPr>
          <p:nvPr/>
        </p:nvSpPr>
        <p:spPr bwMode="auto">
          <a:xfrm>
            <a:off x="2978150" y="2540000"/>
            <a:ext cx="773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obstacle</a:t>
            </a:r>
          </a:p>
        </p:txBody>
      </p:sp>
      <p:sp>
        <p:nvSpPr>
          <p:cNvPr id="44" name="Freeform 43"/>
          <p:cNvSpPr/>
          <p:nvPr/>
        </p:nvSpPr>
        <p:spPr>
          <a:xfrm>
            <a:off x="2270125" y="2370138"/>
            <a:ext cx="1055688" cy="857250"/>
          </a:xfrm>
          <a:custGeom>
            <a:avLst/>
            <a:gdLst>
              <a:gd name="connsiteX0" fmla="*/ 213254 w 1055687"/>
              <a:gd name="connsiteY0" fmla="*/ 8467 h 857250"/>
              <a:gd name="connsiteX1" fmla="*/ 137054 w 1055687"/>
              <a:gd name="connsiteY1" fmla="*/ 11642 h 857250"/>
              <a:gd name="connsiteX2" fmla="*/ 48154 w 1055687"/>
              <a:gd name="connsiteY2" fmla="*/ 2117 h 857250"/>
              <a:gd name="connsiteX3" fmla="*/ 3704 w 1055687"/>
              <a:gd name="connsiteY3" fmla="*/ 24342 h 857250"/>
              <a:gd name="connsiteX4" fmla="*/ 25929 w 1055687"/>
              <a:gd name="connsiteY4" fmla="*/ 75142 h 857250"/>
              <a:gd name="connsiteX5" fmla="*/ 98954 w 1055687"/>
              <a:gd name="connsiteY5" fmla="*/ 103717 h 857250"/>
              <a:gd name="connsiteX6" fmla="*/ 140229 w 1055687"/>
              <a:gd name="connsiteY6" fmla="*/ 179917 h 857250"/>
              <a:gd name="connsiteX7" fmla="*/ 168804 w 1055687"/>
              <a:gd name="connsiteY7" fmla="*/ 284692 h 857250"/>
              <a:gd name="connsiteX8" fmla="*/ 251354 w 1055687"/>
              <a:gd name="connsiteY8" fmla="*/ 341842 h 857250"/>
              <a:gd name="connsiteX9" fmla="*/ 298979 w 1055687"/>
              <a:gd name="connsiteY9" fmla="*/ 427567 h 857250"/>
              <a:gd name="connsiteX10" fmla="*/ 311679 w 1055687"/>
              <a:gd name="connsiteY10" fmla="*/ 551392 h 857250"/>
              <a:gd name="connsiteX11" fmla="*/ 416454 w 1055687"/>
              <a:gd name="connsiteY11" fmla="*/ 633942 h 857250"/>
              <a:gd name="connsiteX12" fmla="*/ 492654 w 1055687"/>
              <a:gd name="connsiteY12" fmla="*/ 719667 h 857250"/>
              <a:gd name="connsiteX13" fmla="*/ 511704 w 1055687"/>
              <a:gd name="connsiteY13" fmla="*/ 783167 h 857250"/>
              <a:gd name="connsiteX14" fmla="*/ 603779 w 1055687"/>
              <a:gd name="connsiteY14" fmla="*/ 814917 h 857250"/>
              <a:gd name="connsiteX15" fmla="*/ 638704 w 1055687"/>
              <a:gd name="connsiteY15" fmla="*/ 840317 h 857250"/>
              <a:gd name="connsiteX16" fmla="*/ 721254 w 1055687"/>
              <a:gd name="connsiteY16" fmla="*/ 853017 h 857250"/>
              <a:gd name="connsiteX17" fmla="*/ 791104 w 1055687"/>
              <a:gd name="connsiteY17" fmla="*/ 849842 h 857250"/>
              <a:gd name="connsiteX18" fmla="*/ 883179 w 1055687"/>
              <a:gd name="connsiteY18" fmla="*/ 856192 h 857250"/>
              <a:gd name="connsiteX19" fmla="*/ 991129 w 1055687"/>
              <a:gd name="connsiteY19" fmla="*/ 849842 h 857250"/>
              <a:gd name="connsiteX20" fmla="*/ 1035579 w 1055687"/>
              <a:gd name="connsiteY20" fmla="*/ 856192 h 857250"/>
              <a:gd name="connsiteX21" fmla="*/ 1054629 w 1055687"/>
              <a:gd name="connsiteY21" fmla="*/ 843492 h 857250"/>
              <a:gd name="connsiteX22" fmla="*/ 1041929 w 1055687"/>
              <a:gd name="connsiteY22" fmla="*/ 811742 h 857250"/>
              <a:gd name="connsiteX23" fmla="*/ 984779 w 1055687"/>
              <a:gd name="connsiteY23" fmla="*/ 760942 h 857250"/>
              <a:gd name="connsiteX24" fmla="*/ 883179 w 1055687"/>
              <a:gd name="connsiteY24" fmla="*/ 668867 h 857250"/>
              <a:gd name="connsiteX25" fmla="*/ 746654 w 1055687"/>
              <a:gd name="connsiteY25" fmla="*/ 519642 h 857250"/>
              <a:gd name="connsiteX26" fmla="*/ 638704 w 1055687"/>
              <a:gd name="connsiteY26" fmla="*/ 411692 h 857250"/>
              <a:gd name="connsiteX27" fmla="*/ 549804 w 1055687"/>
              <a:gd name="connsiteY27" fmla="*/ 325967 h 857250"/>
              <a:gd name="connsiteX28" fmla="*/ 454554 w 1055687"/>
              <a:gd name="connsiteY28" fmla="*/ 233892 h 857250"/>
              <a:gd name="connsiteX29" fmla="*/ 381529 w 1055687"/>
              <a:gd name="connsiteY29" fmla="*/ 170392 h 857250"/>
              <a:gd name="connsiteX30" fmla="*/ 324379 w 1055687"/>
              <a:gd name="connsiteY30" fmla="*/ 100542 h 857250"/>
              <a:gd name="connsiteX31" fmla="*/ 298979 w 1055687"/>
              <a:gd name="connsiteY31" fmla="*/ 75142 h 857250"/>
              <a:gd name="connsiteX32" fmla="*/ 273579 w 1055687"/>
              <a:gd name="connsiteY32" fmla="*/ 46567 h 857250"/>
              <a:gd name="connsiteX33" fmla="*/ 213254 w 1055687"/>
              <a:gd name="connsiteY33" fmla="*/ 8467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5687" h="857250">
                <a:moveTo>
                  <a:pt x="213254" y="8467"/>
                </a:moveTo>
                <a:cubicBezTo>
                  <a:pt x="190500" y="2646"/>
                  <a:pt x="164571" y="12700"/>
                  <a:pt x="137054" y="11642"/>
                </a:cubicBezTo>
                <a:cubicBezTo>
                  <a:pt x="109537" y="10584"/>
                  <a:pt x="70379" y="0"/>
                  <a:pt x="48154" y="2117"/>
                </a:cubicBezTo>
                <a:cubicBezTo>
                  <a:pt x="25929" y="4234"/>
                  <a:pt x="7408" y="12171"/>
                  <a:pt x="3704" y="24342"/>
                </a:cubicBezTo>
                <a:cubicBezTo>
                  <a:pt x="0" y="36513"/>
                  <a:pt x="10054" y="61913"/>
                  <a:pt x="25929" y="75142"/>
                </a:cubicBezTo>
                <a:cubicBezTo>
                  <a:pt x="41804" y="88371"/>
                  <a:pt x="79904" y="86255"/>
                  <a:pt x="98954" y="103717"/>
                </a:cubicBezTo>
                <a:cubicBezTo>
                  <a:pt x="118004" y="121179"/>
                  <a:pt x="128587" y="149755"/>
                  <a:pt x="140229" y="179917"/>
                </a:cubicBezTo>
                <a:cubicBezTo>
                  <a:pt x="151871" y="210079"/>
                  <a:pt x="150283" y="257705"/>
                  <a:pt x="168804" y="284692"/>
                </a:cubicBezTo>
                <a:cubicBezTo>
                  <a:pt x="187325" y="311679"/>
                  <a:pt x="229658" y="318029"/>
                  <a:pt x="251354" y="341842"/>
                </a:cubicBezTo>
                <a:cubicBezTo>
                  <a:pt x="273050" y="365655"/>
                  <a:pt x="288925" y="392642"/>
                  <a:pt x="298979" y="427567"/>
                </a:cubicBezTo>
                <a:cubicBezTo>
                  <a:pt x="309033" y="462492"/>
                  <a:pt x="292100" y="516996"/>
                  <a:pt x="311679" y="551392"/>
                </a:cubicBezTo>
                <a:cubicBezTo>
                  <a:pt x="331258" y="585788"/>
                  <a:pt x="386292" y="605896"/>
                  <a:pt x="416454" y="633942"/>
                </a:cubicBezTo>
                <a:cubicBezTo>
                  <a:pt x="446616" y="661988"/>
                  <a:pt x="476779" y="694796"/>
                  <a:pt x="492654" y="719667"/>
                </a:cubicBezTo>
                <a:cubicBezTo>
                  <a:pt x="508529" y="744538"/>
                  <a:pt x="493183" y="767292"/>
                  <a:pt x="511704" y="783167"/>
                </a:cubicBezTo>
                <a:cubicBezTo>
                  <a:pt x="530225" y="799042"/>
                  <a:pt x="582612" y="805392"/>
                  <a:pt x="603779" y="814917"/>
                </a:cubicBezTo>
                <a:cubicBezTo>
                  <a:pt x="624946" y="824442"/>
                  <a:pt x="619125" y="833967"/>
                  <a:pt x="638704" y="840317"/>
                </a:cubicBezTo>
                <a:cubicBezTo>
                  <a:pt x="658283" y="846667"/>
                  <a:pt x="695854" y="851430"/>
                  <a:pt x="721254" y="853017"/>
                </a:cubicBezTo>
                <a:cubicBezTo>
                  <a:pt x="746654" y="854605"/>
                  <a:pt x="764117" y="849313"/>
                  <a:pt x="791104" y="849842"/>
                </a:cubicBezTo>
                <a:cubicBezTo>
                  <a:pt x="818091" y="850371"/>
                  <a:pt x="849842" y="856192"/>
                  <a:pt x="883179" y="856192"/>
                </a:cubicBezTo>
                <a:cubicBezTo>
                  <a:pt x="916516" y="856192"/>
                  <a:pt x="965729" y="849842"/>
                  <a:pt x="991129" y="849842"/>
                </a:cubicBezTo>
                <a:cubicBezTo>
                  <a:pt x="1016529" y="849842"/>
                  <a:pt x="1024996" y="857250"/>
                  <a:pt x="1035579" y="856192"/>
                </a:cubicBezTo>
                <a:cubicBezTo>
                  <a:pt x="1046162" y="855134"/>
                  <a:pt x="1053571" y="850900"/>
                  <a:pt x="1054629" y="843492"/>
                </a:cubicBezTo>
                <a:cubicBezTo>
                  <a:pt x="1055687" y="836084"/>
                  <a:pt x="1053571" y="825500"/>
                  <a:pt x="1041929" y="811742"/>
                </a:cubicBezTo>
                <a:cubicBezTo>
                  <a:pt x="1030287" y="797984"/>
                  <a:pt x="984779" y="760942"/>
                  <a:pt x="984779" y="760942"/>
                </a:cubicBezTo>
                <a:cubicBezTo>
                  <a:pt x="958321" y="737130"/>
                  <a:pt x="922866" y="709084"/>
                  <a:pt x="883179" y="668867"/>
                </a:cubicBezTo>
                <a:cubicBezTo>
                  <a:pt x="843492" y="628650"/>
                  <a:pt x="787400" y="562504"/>
                  <a:pt x="746654" y="519642"/>
                </a:cubicBezTo>
                <a:cubicBezTo>
                  <a:pt x="705908" y="476780"/>
                  <a:pt x="671512" y="443971"/>
                  <a:pt x="638704" y="411692"/>
                </a:cubicBezTo>
                <a:cubicBezTo>
                  <a:pt x="605896" y="379413"/>
                  <a:pt x="549804" y="325967"/>
                  <a:pt x="549804" y="325967"/>
                </a:cubicBezTo>
                <a:cubicBezTo>
                  <a:pt x="519112" y="296334"/>
                  <a:pt x="482600" y="259821"/>
                  <a:pt x="454554" y="233892"/>
                </a:cubicBezTo>
                <a:cubicBezTo>
                  <a:pt x="426508" y="207963"/>
                  <a:pt x="403225" y="192617"/>
                  <a:pt x="381529" y="170392"/>
                </a:cubicBezTo>
                <a:cubicBezTo>
                  <a:pt x="359833" y="148167"/>
                  <a:pt x="338137" y="116417"/>
                  <a:pt x="324379" y="100542"/>
                </a:cubicBezTo>
                <a:cubicBezTo>
                  <a:pt x="310621" y="84667"/>
                  <a:pt x="307446" y="84138"/>
                  <a:pt x="298979" y="75142"/>
                </a:cubicBezTo>
                <a:cubicBezTo>
                  <a:pt x="290512" y="66146"/>
                  <a:pt x="280987" y="54505"/>
                  <a:pt x="273579" y="46567"/>
                </a:cubicBezTo>
                <a:cubicBezTo>
                  <a:pt x="266171" y="38630"/>
                  <a:pt x="236008" y="14288"/>
                  <a:pt x="213254" y="8467"/>
                </a:cubicBez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2651125" y="2530475"/>
            <a:ext cx="485775" cy="4857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6200000" flipV="1">
            <a:off x="2613025" y="2355850"/>
            <a:ext cx="139700" cy="1397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23" name="TextBox 21"/>
          <p:cNvSpPr txBox="1">
            <a:spLocks noChangeArrowheads="1"/>
          </p:cNvSpPr>
          <p:nvPr/>
        </p:nvSpPr>
        <p:spPr bwMode="auto">
          <a:xfrm>
            <a:off x="2714625" y="2238375"/>
            <a:ext cx="725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 = </a:t>
            </a:r>
            <a:r>
              <a:rPr lang="en-US" sz="1400" b="1">
                <a:latin typeface="Times" pitchFamily="-101" charset="0"/>
                <a:ea typeface="Times" pitchFamily="-101" charset="0"/>
                <a:cs typeface="Times" pitchFamily="-101" charset="0"/>
              </a:rPr>
              <a:t>AB</a:t>
            </a:r>
          </a:p>
        </p:txBody>
      </p:sp>
      <p:grpSp>
        <p:nvGrpSpPr>
          <p:cNvPr id="23624" name="Group 26"/>
          <p:cNvGrpSpPr>
            <a:grpSpLocks noChangeAspect="1"/>
          </p:cNvGrpSpPr>
          <p:nvPr/>
        </p:nvGrpSpPr>
        <p:grpSpPr bwMode="auto">
          <a:xfrm>
            <a:off x="2965450" y="2701925"/>
            <a:ext cx="63500" cy="61913"/>
            <a:chOff x="4448304" y="2571642"/>
            <a:chExt cx="72444" cy="7159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rot="10800000" flipH="1" flipV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rot="10800000" flipH="1">
              <a:off x="4448304" y="2571642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25" name="TextBox 35"/>
          <p:cNvSpPr txBox="1">
            <a:spLocks noChangeArrowheads="1"/>
          </p:cNvSpPr>
          <p:nvPr/>
        </p:nvSpPr>
        <p:spPr bwMode="auto">
          <a:xfrm>
            <a:off x="2536825" y="267017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 rot="16200000" flipH="1">
            <a:off x="2498725" y="2378075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 noChangeAspect="1"/>
          </p:cNvCxnSpPr>
          <p:nvPr/>
        </p:nvCxnSpPr>
        <p:spPr>
          <a:xfrm rot="16200000" flipH="1">
            <a:off x="3057525" y="2936875"/>
            <a:ext cx="2794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28" name="TextBox 158"/>
          <p:cNvSpPr txBox="1">
            <a:spLocks noChangeArrowheads="1"/>
          </p:cNvSpPr>
          <p:nvPr/>
        </p:nvSpPr>
        <p:spPr bwMode="auto">
          <a:xfrm>
            <a:off x="3270250" y="281463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cxnSp>
        <p:nvCxnSpPr>
          <p:cNvPr id="160" name="Straight Arrow Connector 159"/>
          <p:cNvCxnSpPr>
            <a:cxnSpLocks/>
          </p:cNvCxnSpPr>
          <p:nvPr/>
        </p:nvCxnSpPr>
        <p:spPr>
          <a:xfrm flipV="1">
            <a:off x="3159125" y="2882900"/>
            <a:ext cx="212725" cy="10636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30" name="TextBox 162"/>
          <p:cNvSpPr txBox="1">
            <a:spLocks noChangeArrowheads="1"/>
          </p:cNvSpPr>
          <p:nvPr/>
        </p:nvSpPr>
        <p:spPr bwMode="auto">
          <a:xfrm>
            <a:off x="2228850" y="294005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31" name="TextBox 165"/>
          <p:cNvSpPr txBox="1">
            <a:spLocks noChangeArrowheads="1"/>
          </p:cNvSpPr>
          <p:nvPr/>
        </p:nvSpPr>
        <p:spPr bwMode="auto">
          <a:xfrm>
            <a:off x="3829050" y="294005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32" name="TextBox 168"/>
          <p:cNvSpPr txBox="1">
            <a:spLocks noChangeArrowheads="1"/>
          </p:cNvSpPr>
          <p:nvPr/>
        </p:nvSpPr>
        <p:spPr bwMode="auto">
          <a:xfrm>
            <a:off x="5461000" y="294005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c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8" name="Arc 27"/>
          <p:cNvSpPr/>
          <p:nvPr/>
        </p:nvSpPr>
        <p:spPr>
          <a:xfrm rot="1319209">
            <a:off x="4265613" y="2589213"/>
            <a:ext cx="385762" cy="560387"/>
          </a:xfrm>
          <a:prstGeom prst="arc">
            <a:avLst>
              <a:gd name="adj1" fmla="val 13109101"/>
              <a:gd name="adj2" fmla="val 303066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9" name="Straight Arrow Connector 178"/>
          <p:cNvCxnSpPr>
            <a:cxnSpLocks/>
          </p:cNvCxnSpPr>
          <p:nvPr/>
        </p:nvCxnSpPr>
        <p:spPr>
          <a:xfrm rot="16200000">
            <a:off x="5305425" y="4154488"/>
            <a:ext cx="15240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35" name="TextBox 181"/>
          <p:cNvSpPr txBox="1">
            <a:spLocks noChangeArrowheads="1"/>
          </p:cNvSpPr>
          <p:nvPr/>
        </p:nvSpPr>
        <p:spPr bwMode="auto">
          <a:xfrm>
            <a:off x="2228850" y="4533900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36" name="TextBox 182"/>
          <p:cNvSpPr txBox="1">
            <a:spLocks noChangeArrowheads="1"/>
          </p:cNvSpPr>
          <p:nvPr/>
        </p:nvSpPr>
        <p:spPr bwMode="auto">
          <a:xfrm>
            <a:off x="3838575" y="4533900"/>
            <a:ext cx="38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e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37" name="TextBox 183"/>
          <p:cNvSpPr txBox="1">
            <a:spLocks noChangeArrowheads="1"/>
          </p:cNvSpPr>
          <p:nvPr/>
        </p:nvSpPr>
        <p:spPr bwMode="auto">
          <a:xfrm>
            <a:off x="5765800" y="4533900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f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187" name="Arc 186"/>
          <p:cNvSpPr/>
          <p:nvPr/>
        </p:nvSpPr>
        <p:spPr>
          <a:xfrm rot="13543254" flipH="1" flipV="1">
            <a:off x="2346325" y="3892550"/>
            <a:ext cx="549275" cy="238125"/>
          </a:xfrm>
          <a:prstGeom prst="arc">
            <a:avLst>
              <a:gd name="adj1" fmla="val 20221727"/>
              <a:gd name="adj2" fmla="val 561772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Connector 80"/>
          <p:cNvCxnSpPr>
            <a:cxnSpLocks noChangeAspect="1"/>
          </p:cNvCxnSpPr>
          <p:nvPr/>
        </p:nvCxnSpPr>
        <p:spPr>
          <a:xfrm rot="5400000">
            <a:off x="2716213" y="4068762"/>
            <a:ext cx="215900" cy="11112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cxnSpLocks/>
          </p:cNvCxnSpPr>
          <p:nvPr/>
        </p:nvCxnSpPr>
        <p:spPr>
          <a:xfrm rot="5400000">
            <a:off x="5302250" y="3875088"/>
            <a:ext cx="15240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cxnSpLocks noChangeAspect="1"/>
          </p:cNvCxnSpPr>
          <p:nvPr/>
        </p:nvCxnSpPr>
        <p:spPr>
          <a:xfrm flipV="1">
            <a:off x="5318125" y="4041775"/>
            <a:ext cx="133350" cy="77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Arc 198"/>
          <p:cNvSpPr/>
          <p:nvPr/>
        </p:nvSpPr>
        <p:spPr>
          <a:xfrm>
            <a:off x="4797425" y="4140200"/>
            <a:ext cx="212725" cy="219075"/>
          </a:xfrm>
          <a:prstGeom prst="arc">
            <a:avLst>
              <a:gd name="adj1" fmla="val 9794181"/>
              <a:gd name="adj2" fmla="val 13155806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Arc 199"/>
          <p:cNvSpPr/>
          <p:nvPr/>
        </p:nvSpPr>
        <p:spPr>
          <a:xfrm flipV="1">
            <a:off x="4797425" y="4292600"/>
            <a:ext cx="212725" cy="219075"/>
          </a:xfrm>
          <a:prstGeom prst="arc">
            <a:avLst>
              <a:gd name="adj1" fmla="val 11743350"/>
              <a:gd name="adj2" fmla="val 15212291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H="1">
            <a:off x="5892800" y="4032250"/>
            <a:ext cx="104775" cy="1936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6457950" y="3705225"/>
            <a:ext cx="104775" cy="1936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6753225" y="3994150"/>
            <a:ext cx="104775" cy="1936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6194425" y="4308475"/>
            <a:ext cx="104775" cy="1936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48" name="TextBox 206"/>
          <p:cNvSpPr txBox="1">
            <a:spLocks noChangeArrowheads="1"/>
          </p:cNvSpPr>
          <p:nvPr/>
        </p:nvSpPr>
        <p:spPr bwMode="auto">
          <a:xfrm>
            <a:off x="6619875" y="4213225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d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23649" name="TextBox 209"/>
          <p:cNvSpPr txBox="1">
            <a:spLocks noChangeArrowheads="1"/>
          </p:cNvSpPr>
          <p:nvPr/>
        </p:nvSpPr>
        <p:spPr bwMode="auto">
          <a:xfrm>
            <a:off x="7156450" y="3754438"/>
            <a:ext cx="31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Palatino" pitchFamily="-101" charset="0"/>
                <a:ea typeface="Palatino" pitchFamily="-101" charset="0"/>
                <a:cs typeface="Palatino" pitchFamily="-101" charset="0"/>
              </a:rPr>
              <a:t>v</a:t>
            </a:r>
          </a:p>
        </p:txBody>
      </p:sp>
      <p:cxnSp>
        <p:nvCxnSpPr>
          <p:cNvPr id="211" name="Straight Arrow Connector 210"/>
          <p:cNvCxnSpPr>
            <a:cxnSpLocks/>
          </p:cNvCxnSpPr>
          <p:nvPr/>
        </p:nvCxnSpPr>
        <p:spPr>
          <a:xfrm flipV="1">
            <a:off x="7045325" y="3822700"/>
            <a:ext cx="212725" cy="106363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rot="10800000">
            <a:off x="3654425" y="2524125"/>
            <a:ext cx="1149350" cy="492125"/>
          </a:xfrm>
          <a:custGeom>
            <a:avLst/>
            <a:gdLst>
              <a:gd name="connsiteX0" fmla="*/ 0 w 1149350"/>
              <a:gd name="connsiteY0" fmla="*/ 447675 h 492125"/>
              <a:gd name="connsiteX1" fmla="*/ 282575 w 1149350"/>
              <a:gd name="connsiteY1" fmla="*/ 485775 h 492125"/>
              <a:gd name="connsiteX2" fmla="*/ 603250 w 1149350"/>
              <a:gd name="connsiteY2" fmla="*/ 492125 h 492125"/>
              <a:gd name="connsiteX3" fmla="*/ 904875 w 1149350"/>
              <a:gd name="connsiteY3" fmla="*/ 454025 h 492125"/>
              <a:gd name="connsiteX4" fmla="*/ 1098550 w 1149350"/>
              <a:gd name="connsiteY4" fmla="*/ 371475 h 492125"/>
              <a:gd name="connsiteX5" fmla="*/ 1149350 w 1149350"/>
              <a:gd name="connsiteY5" fmla="*/ 285750 h 492125"/>
              <a:gd name="connsiteX6" fmla="*/ 1133475 w 1149350"/>
              <a:gd name="connsiteY6" fmla="*/ 212725 h 492125"/>
              <a:gd name="connsiteX7" fmla="*/ 1089025 w 1149350"/>
              <a:gd name="connsiteY7" fmla="*/ 149225 h 492125"/>
              <a:gd name="connsiteX8" fmla="*/ 1003300 w 1149350"/>
              <a:gd name="connsiteY8" fmla="*/ 92075 h 492125"/>
              <a:gd name="connsiteX9" fmla="*/ 904875 w 1149350"/>
              <a:gd name="connsiteY9" fmla="*/ 38100 h 492125"/>
              <a:gd name="connsiteX10" fmla="*/ 873125 w 1149350"/>
              <a:gd name="connsiteY10" fmla="*/ 25400 h 492125"/>
              <a:gd name="connsiteX11" fmla="*/ 838200 w 1149350"/>
              <a:gd name="connsiteY11" fmla="*/ 9525 h 492125"/>
              <a:gd name="connsiteX12" fmla="*/ 838200 w 1149350"/>
              <a:gd name="connsiteY12" fmla="*/ 9525 h 492125"/>
              <a:gd name="connsiteX13" fmla="*/ 815975 w 1149350"/>
              <a:gd name="connsiteY13" fmla="*/ 0 h 492125"/>
              <a:gd name="connsiteX14" fmla="*/ 790575 w 1149350"/>
              <a:gd name="connsiteY14" fmla="*/ 6350 h 492125"/>
              <a:gd name="connsiteX15" fmla="*/ 720725 w 1149350"/>
              <a:gd name="connsiteY15" fmla="*/ 38100 h 492125"/>
              <a:gd name="connsiteX16" fmla="*/ 631825 w 1149350"/>
              <a:gd name="connsiteY16" fmla="*/ 88900 h 492125"/>
              <a:gd name="connsiteX17" fmla="*/ 460375 w 1149350"/>
              <a:gd name="connsiteY17" fmla="*/ 177800 h 492125"/>
              <a:gd name="connsiteX18" fmla="*/ 346075 w 1149350"/>
              <a:gd name="connsiteY18" fmla="*/ 250825 h 492125"/>
              <a:gd name="connsiteX19" fmla="*/ 234950 w 1149350"/>
              <a:gd name="connsiteY19" fmla="*/ 307975 h 492125"/>
              <a:gd name="connsiteX20" fmla="*/ 136525 w 1149350"/>
              <a:gd name="connsiteY20" fmla="*/ 355600 h 492125"/>
              <a:gd name="connsiteX21" fmla="*/ 69850 w 1149350"/>
              <a:gd name="connsiteY21" fmla="*/ 403225 h 492125"/>
              <a:gd name="connsiteX22" fmla="*/ 0 w 1149350"/>
              <a:gd name="connsiteY22" fmla="*/ 44767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9350" h="492125">
                <a:moveTo>
                  <a:pt x="0" y="447675"/>
                </a:moveTo>
                <a:lnTo>
                  <a:pt x="282575" y="485775"/>
                </a:lnTo>
                <a:lnTo>
                  <a:pt x="603250" y="492125"/>
                </a:lnTo>
                <a:lnTo>
                  <a:pt x="904875" y="454025"/>
                </a:lnTo>
                <a:lnTo>
                  <a:pt x="1098550" y="371475"/>
                </a:lnTo>
                <a:lnTo>
                  <a:pt x="1149350" y="285750"/>
                </a:lnTo>
                <a:lnTo>
                  <a:pt x="1133475" y="212725"/>
                </a:lnTo>
                <a:lnTo>
                  <a:pt x="1089025" y="149225"/>
                </a:lnTo>
                <a:lnTo>
                  <a:pt x="1003300" y="92075"/>
                </a:lnTo>
                <a:lnTo>
                  <a:pt x="904875" y="38100"/>
                </a:lnTo>
                <a:lnTo>
                  <a:pt x="873125" y="25400"/>
                </a:lnTo>
                <a:lnTo>
                  <a:pt x="838200" y="9525"/>
                </a:lnTo>
                <a:lnTo>
                  <a:pt x="838200" y="9525"/>
                </a:lnTo>
                <a:lnTo>
                  <a:pt x="815975" y="0"/>
                </a:lnTo>
                <a:lnTo>
                  <a:pt x="790575" y="6350"/>
                </a:lnTo>
                <a:lnTo>
                  <a:pt x="720725" y="38100"/>
                </a:lnTo>
                <a:lnTo>
                  <a:pt x="631825" y="88900"/>
                </a:lnTo>
                <a:lnTo>
                  <a:pt x="460375" y="177800"/>
                </a:lnTo>
                <a:lnTo>
                  <a:pt x="346075" y="250825"/>
                </a:lnTo>
                <a:lnTo>
                  <a:pt x="234950" y="307975"/>
                </a:lnTo>
                <a:lnTo>
                  <a:pt x="136525" y="355600"/>
                </a:lnTo>
                <a:lnTo>
                  <a:pt x="69850" y="403225"/>
                </a:lnTo>
                <a:lnTo>
                  <a:pt x="0" y="447675"/>
                </a:ln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43300" y="3409950"/>
            <a:ext cx="1149350" cy="492125"/>
          </a:xfrm>
          <a:custGeom>
            <a:avLst/>
            <a:gdLst>
              <a:gd name="connsiteX0" fmla="*/ 0 w 1149350"/>
              <a:gd name="connsiteY0" fmla="*/ 447675 h 492125"/>
              <a:gd name="connsiteX1" fmla="*/ 282575 w 1149350"/>
              <a:gd name="connsiteY1" fmla="*/ 485775 h 492125"/>
              <a:gd name="connsiteX2" fmla="*/ 603250 w 1149350"/>
              <a:gd name="connsiteY2" fmla="*/ 492125 h 492125"/>
              <a:gd name="connsiteX3" fmla="*/ 904875 w 1149350"/>
              <a:gd name="connsiteY3" fmla="*/ 454025 h 492125"/>
              <a:gd name="connsiteX4" fmla="*/ 1098550 w 1149350"/>
              <a:gd name="connsiteY4" fmla="*/ 371475 h 492125"/>
              <a:gd name="connsiteX5" fmla="*/ 1149350 w 1149350"/>
              <a:gd name="connsiteY5" fmla="*/ 285750 h 492125"/>
              <a:gd name="connsiteX6" fmla="*/ 1133475 w 1149350"/>
              <a:gd name="connsiteY6" fmla="*/ 212725 h 492125"/>
              <a:gd name="connsiteX7" fmla="*/ 1089025 w 1149350"/>
              <a:gd name="connsiteY7" fmla="*/ 149225 h 492125"/>
              <a:gd name="connsiteX8" fmla="*/ 1003300 w 1149350"/>
              <a:gd name="connsiteY8" fmla="*/ 92075 h 492125"/>
              <a:gd name="connsiteX9" fmla="*/ 904875 w 1149350"/>
              <a:gd name="connsiteY9" fmla="*/ 38100 h 492125"/>
              <a:gd name="connsiteX10" fmla="*/ 873125 w 1149350"/>
              <a:gd name="connsiteY10" fmla="*/ 25400 h 492125"/>
              <a:gd name="connsiteX11" fmla="*/ 838200 w 1149350"/>
              <a:gd name="connsiteY11" fmla="*/ 9525 h 492125"/>
              <a:gd name="connsiteX12" fmla="*/ 838200 w 1149350"/>
              <a:gd name="connsiteY12" fmla="*/ 9525 h 492125"/>
              <a:gd name="connsiteX13" fmla="*/ 815975 w 1149350"/>
              <a:gd name="connsiteY13" fmla="*/ 0 h 492125"/>
              <a:gd name="connsiteX14" fmla="*/ 790575 w 1149350"/>
              <a:gd name="connsiteY14" fmla="*/ 6350 h 492125"/>
              <a:gd name="connsiteX15" fmla="*/ 720725 w 1149350"/>
              <a:gd name="connsiteY15" fmla="*/ 38100 h 492125"/>
              <a:gd name="connsiteX16" fmla="*/ 631825 w 1149350"/>
              <a:gd name="connsiteY16" fmla="*/ 88900 h 492125"/>
              <a:gd name="connsiteX17" fmla="*/ 460375 w 1149350"/>
              <a:gd name="connsiteY17" fmla="*/ 177800 h 492125"/>
              <a:gd name="connsiteX18" fmla="*/ 346075 w 1149350"/>
              <a:gd name="connsiteY18" fmla="*/ 250825 h 492125"/>
              <a:gd name="connsiteX19" fmla="*/ 234950 w 1149350"/>
              <a:gd name="connsiteY19" fmla="*/ 307975 h 492125"/>
              <a:gd name="connsiteX20" fmla="*/ 136525 w 1149350"/>
              <a:gd name="connsiteY20" fmla="*/ 355600 h 492125"/>
              <a:gd name="connsiteX21" fmla="*/ 69850 w 1149350"/>
              <a:gd name="connsiteY21" fmla="*/ 403225 h 492125"/>
              <a:gd name="connsiteX22" fmla="*/ 0 w 1149350"/>
              <a:gd name="connsiteY22" fmla="*/ 44767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49350" h="492125">
                <a:moveTo>
                  <a:pt x="0" y="447675"/>
                </a:moveTo>
                <a:lnTo>
                  <a:pt x="282575" y="485775"/>
                </a:lnTo>
                <a:lnTo>
                  <a:pt x="603250" y="492125"/>
                </a:lnTo>
                <a:lnTo>
                  <a:pt x="904875" y="454025"/>
                </a:lnTo>
                <a:lnTo>
                  <a:pt x="1098550" y="371475"/>
                </a:lnTo>
                <a:lnTo>
                  <a:pt x="1149350" y="285750"/>
                </a:lnTo>
                <a:lnTo>
                  <a:pt x="1133475" y="212725"/>
                </a:lnTo>
                <a:lnTo>
                  <a:pt x="1089025" y="149225"/>
                </a:lnTo>
                <a:lnTo>
                  <a:pt x="1003300" y="92075"/>
                </a:lnTo>
                <a:lnTo>
                  <a:pt x="904875" y="38100"/>
                </a:lnTo>
                <a:lnTo>
                  <a:pt x="873125" y="25400"/>
                </a:lnTo>
                <a:lnTo>
                  <a:pt x="838200" y="9525"/>
                </a:lnTo>
                <a:lnTo>
                  <a:pt x="838200" y="9525"/>
                </a:lnTo>
                <a:lnTo>
                  <a:pt x="815975" y="0"/>
                </a:lnTo>
                <a:lnTo>
                  <a:pt x="790575" y="6350"/>
                </a:lnTo>
                <a:lnTo>
                  <a:pt x="720725" y="38100"/>
                </a:lnTo>
                <a:lnTo>
                  <a:pt x="631825" y="88900"/>
                </a:lnTo>
                <a:lnTo>
                  <a:pt x="460375" y="177800"/>
                </a:lnTo>
                <a:lnTo>
                  <a:pt x="346075" y="250825"/>
                </a:lnTo>
                <a:lnTo>
                  <a:pt x="234950" y="307975"/>
                </a:lnTo>
                <a:lnTo>
                  <a:pt x="136525" y="355600"/>
                </a:lnTo>
                <a:lnTo>
                  <a:pt x="69850" y="403225"/>
                </a:lnTo>
                <a:lnTo>
                  <a:pt x="0" y="447675"/>
                </a:ln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c 8"/>
          <p:cNvSpPr/>
          <p:nvPr/>
        </p:nvSpPr>
        <p:spPr>
          <a:xfrm rot="16641208">
            <a:off x="4337844" y="1856581"/>
            <a:ext cx="615950" cy="2001838"/>
          </a:xfrm>
          <a:prstGeom prst="arc">
            <a:avLst>
              <a:gd name="adj1" fmla="val 14915077"/>
              <a:gd name="adj2" fmla="val 1342161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rc 9"/>
          <p:cNvSpPr/>
          <p:nvPr/>
        </p:nvSpPr>
        <p:spPr>
          <a:xfrm rot="5841208">
            <a:off x="3391694" y="2567781"/>
            <a:ext cx="615950" cy="2001838"/>
          </a:xfrm>
          <a:prstGeom prst="arc">
            <a:avLst>
              <a:gd name="adj1" fmla="val 14915077"/>
              <a:gd name="adj2" fmla="val 1342161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536950" y="2578100"/>
            <a:ext cx="1279525" cy="1270000"/>
          </a:xfrm>
          <a:custGeom>
            <a:avLst/>
            <a:gdLst>
              <a:gd name="connsiteX0" fmla="*/ 1279525 w 1279525"/>
              <a:gd name="connsiteY0" fmla="*/ 0 h 1270000"/>
              <a:gd name="connsiteX1" fmla="*/ 473075 w 1279525"/>
              <a:gd name="connsiteY1" fmla="*/ 438150 h 1270000"/>
              <a:gd name="connsiteX2" fmla="*/ 0 w 1279525"/>
              <a:gd name="connsiteY2" fmla="*/ 1270000 h 1270000"/>
              <a:gd name="connsiteX3" fmla="*/ 815975 w 1279525"/>
              <a:gd name="connsiteY3" fmla="*/ 825500 h 1270000"/>
              <a:gd name="connsiteX4" fmla="*/ 1279525 w 1279525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25" h="1270000">
                <a:moveTo>
                  <a:pt x="1279525" y="0"/>
                </a:moveTo>
                <a:lnTo>
                  <a:pt x="473075" y="438150"/>
                </a:lnTo>
                <a:lnTo>
                  <a:pt x="0" y="1270000"/>
                </a:lnTo>
                <a:lnTo>
                  <a:pt x="815975" y="825500"/>
                </a:lnTo>
                <a:lnTo>
                  <a:pt x="1279525" y="0"/>
                </a:lnTo>
                <a:close/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rot="10800000" flipH="1">
            <a:off x="3949700" y="3559175"/>
            <a:ext cx="115888" cy="635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346575" y="2768600"/>
            <a:ext cx="115888" cy="6350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rot="16200000">
            <a:off x="4602956" y="2821782"/>
            <a:ext cx="117475" cy="650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rot="5400000">
            <a:off x="3771106" y="3301207"/>
            <a:ext cx="117475" cy="650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337050" y="3286125"/>
            <a:ext cx="198438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27550" y="3165475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774700" imgH="254000" progId="Equation.3">
                  <p:embed/>
                </p:oleObj>
              </mc:Choice>
              <mc:Fallback>
                <p:oleObj name="Equation" r:id="rId4" imgW="7747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165475"/>
                        <a:ext cx="774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14875" y="276225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901700" imgH="292100" progId="Equation.3">
                  <p:embed/>
                </p:oleObj>
              </mc:Choice>
              <mc:Fallback>
                <p:oleObj name="Equation" r:id="rId6" imgW="901700" imgH="292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76225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857750" y="230505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8" imgW="901700" imgH="292100" progId="Equation.3">
                  <p:embed/>
                </p:oleObj>
              </mc:Choice>
              <mc:Fallback>
                <p:oleObj name="Equation" r:id="rId8" imgW="901700" imgH="292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30505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>
            <a:off x="4397375" y="2416175"/>
            <a:ext cx="673100" cy="523875"/>
          </a:xfrm>
          <a:prstGeom prst="arc">
            <a:avLst>
              <a:gd name="adj1" fmla="val 9748466"/>
              <a:gd name="adj2" fmla="val 16421069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4751388" y="2416175"/>
            <a:ext cx="112712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035425" y="3594100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10" imgW="431800" imgH="215900" progId="Equation.3">
                  <p:embed/>
                </p:oleObj>
              </mc:Choice>
              <mc:Fallback>
                <p:oleObj name="Equation" r:id="rId10" imgW="4318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594100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Box 17"/>
          <p:cNvSpPr txBox="1">
            <a:spLocks noChangeArrowheads="1"/>
          </p:cNvSpPr>
          <p:nvPr/>
        </p:nvSpPr>
        <p:spPr bwMode="auto">
          <a:xfrm>
            <a:off x="3930650" y="2965450"/>
            <a:ext cx="566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(110)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800475" y="2616200"/>
          <a:ext cx="431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2" imgW="431800" imgH="215900" progId="Equation.3">
                  <p:embed/>
                </p:oleObj>
              </mc:Choice>
              <mc:Fallback>
                <p:oleObj name="Equation" r:id="rId12" imgW="431800" imgH="2159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616200"/>
                        <a:ext cx="431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065588" y="3121025"/>
            <a:ext cx="479425" cy="342900"/>
          </a:xfrm>
          <a:custGeom>
            <a:avLst/>
            <a:gdLst>
              <a:gd name="connsiteX0" fmla="*/ 8467 w 479954"/>
              <a:gd name="connsiteY0" fmla="*/ 130175 h 343429"/>
              <a:gd name="connsiteX1" fmla="*/ 17992 w 479954"/>
              <a:gd name="connsiteY1" fmla="*/ 203200 h 343429"/>
              <a:gd name="connsiteX2" fmla="*/ 56092 w 479954"/>
              <a:gd name="connsiteY2" fmla="*/ 276225 h 343429"/>
              <a:gd name="connsiteX3" fmla="*/ 132292 w 479954"/>
              <a:gd name="connsiteY3" fmla="*/ 333375 h 343429"/>
              <a:gd name="connsiteX4" fmla="*/ 205317 w 479954"/>
              <a:gd name="connsiteY4" fmla="*/ 336550 h 343429"/>
              <a:gd name="connsiteX5" fmla="*/ 278342 w 479954"/>
              <a:gd name="connsiteY5" fmla="*/ 320675 h 343429"/>
              <a:gd name="connsiteX6" fmla="*/ 360892 w 479954"/>
              <a:gd name="connsiteY6" fmla="*/ 260350 h 343429"/>
              <a:gd name="connsiteX7" fmla="*/ 418042 w 479954"/>
              <a:gd name="connsiteY7" fmla="*/ 174625 h 343429"/>
              <a:gd name="connsiteX8" fmla="*/ 449792 w 479954"/>
              <a:gd name="connsiteY8" fmla="*/ 76200 h 343429"/>
              <a:gd name="connsiteX9" fmla="*/ 465667 w 479954"/>
              <a:gd name="connsiteY9" fmla="*/ 22225 h 343429"/>
              <a:gd name="connsiteX10" fmla="*/ 478367 w 479954"/>
              <a:gd name="connsiteY10" fmla="*/ 6350 h 343429"/>
              <a:gd name="connsiteX11" fmla="*/ 475192 w 479954"/>
              <a:gd name="connsiteY11" fmla="*/ 0 h 343429"/>
              <a:gd name="connsiteX12" fmla="*/ 449792 w 479954"/>
              <a:gd name="connsiteY12" fmla="*/ 6350 h 343429"/>
              <a:gd name="connsiteX13" fmla="*/ 405342 w 479954"/>
              <a:gd name="connsiteY13" fmla="*/ 28575 h 343429"/>
              <a:gd name="connsiteX14" fmla="*/ 306917 w 479954"/>
              <a:gd name="connsiteY14" fmla="*/ 47625 h 343429"/>
              <a:gd name="connsiteX15" fmla="*/ 230717 w 479954"/>
              <a:gd name="connsiteY15" fmla="*/ 73025 h 343429"/>
              <a:gd name="connsiteX16" fmla="*/ 151342 w 479954"/>
              <a:gd name="connsiteY16" fmla="*/ 101600 h 343429"/>
              <a:gd name="connsiteX17" fmla="*/ 106892 w 479954"/>
              <a:gd name="connsiteY17" fmla="*/ 111125 h 343429"/>
              <a:gd name="connsiteX18" fmla="*/ 68792 w 479954"/>
              <a:gd name="connsiteY18" fmla="*/ 117475 h 343429"/>
              <a:gd name="connsiteX19" fmla="*/ 8467 w 479954"/>
              <a:gd name="connsiteY19" fmla="*/ 130175 h 3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4" h="343429">
                <a:moveTo>
                  <a:pt x="8467" y="130175"/>
                </a:moveTo>
                <a:cubicBezTo>
                  <a:pt x="0" y="144463"/>
                  <a:pt x="10055" y="178858"/>
                  <a:pt x="17992" y="203200"/>
                </a:cubicBezTo>
                <a:cubicBezTo>
                  <a:pt x="25929" y="227542"/>
                  <a:pt x="37042" y="254529"/>
                  <a:pt x="56092" y="276225"/>
                </a:cubicBezTo>
                <a:cubicBezTo>
                  <a:pt x="75142" y="297921"/>
                  <a:pt x="107421" y="323321"/>
                  <a:pt x="132292" y="333375"/>
                </a:cubicBezTo>
                <a:cubicBezTo>
                  <a:pt x="157163" y="343429"/>
                  <a:pt x="180975" y="338667"/>
                  <a:pt x="205317" y="336550"/>
                </a:cubicBezTo>
                <a:cubicBezTo>
                  <a:pt x="229659" y="334433"/>
                  <a:pt x="252413" y="333375"/>
                  <a:pt x="278342" y="320675"/>
                </a:cubicBezTo>
                <a:cubicBezTo>
                  <a:pt x="304271" y="307975"/>
                  <a:pt x="337609" y="284692"/>
                  <a:pt x="360892" y="260350"/>
                </a:cubicBezTo>
                <a:cubicBezTo>
                  <a:pt x="384175" y="236008"/>
                  <a:pt x="403225" y="205317"/>
                  <a:pt x="418042" y="174625"/>
                </a:cubicBezTo>
                <a:cubicBezTo>
                  <a:pt x="432859" y="143933"/>
                  <a:pt x="441855" y="101600"/>
                  <a:pt x="449792" y="76200"/>
                </a:cubicBezTo>
                <a:cubicBezTo>
                  <a:pt x="457729" y="50800"/>
                  <a:pt x="460905" y="33867"/>
                  <a:pt x="465667" y="22225"/>
                </a:cubicBezTo>
                <a:cubicBezTo>
                  <a:pt x="470429" y="10583"/>
                  <a:pt x="476780" y="10054"/>
                  <a:pt x="478367" y="6350"/>
                </a:cubicBezTo>
                <a:cubicBezTo>
                  <a:pt x="479954" y="2646"/>
                  <a:pt x="479954" y="0"/>
                  <a:pt x="475192" y="0"/>
                </a:cubicBezTo>
                <a:cubicBezTo>
                  <a:pt x="470430" y="0"/>
                  <a:pt x="461434" y="1588"/>
                  <a:pt x="449792" y="6350"/>
                </a:cubicBezTo>
                <a:cubicBezTo>
                  <a:pt x="438150" y="11112"/>
                  <a:pt x="429154" y="21696"/>
                  <a:pt x="405342" y="28575"/>
                </a:cubicBezTo>
                <a:cubicBezTo>
                  <a:pt x="381530" y="35454"/>
                  <a:pt x="336021" y="40217"/>
                  <a:pt x="306917" y="47625"/>
                </a:cubicBezTo>
                <a:cubicBezTo>
                  <a:pt x="277813" y="55033"/>
                  <a:pt x="256646" y="64029"/>
                  <a:pt x="230717" y="73025"/>
                </a:cubicBezTo>
                <a:cubicBezTo>
                  <a:pt x="204788" y="82021"/>
                  <a:pt x="171979" y="95250"/>
                  <a:pt x="151342" y="101600"/>
                </a:cubicBezTo>
                <a:cubicBezTo>
                  <a:pt x="130705" y="107950"/>
                  <a:pt x="120650" y="108479"/>
                  <a:pt x="106892" y="111125"/>
                </a:cubicBezTo>
                <a:cubicBezTo>
                  <a:pt x="93134" y="113771"/>
                  <a:pt x="78317" y="115358"/>
                  <a:pt x="68792" y="117475"/>
                </a:cubicBezTo>
                <a:cubicBezTo>
                  <a:pt x="59267" y="119592"/>
                  <a:pt x="16934" y="115887"/>
                  <a:pt x="8467" y="1301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>
            <a:cxnSpLocks noChangeAspect="1"/>
          </p:cNvCxnSpPr>
          <p:nvPr/>
        </p:nvCxnSpPr>
        <p:spPr>
          <a:xfrm flipV="1">
            <a:off x="4016375" y="3176588"/>
            <a:ext cx="577850" cy="1666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  <a:stCxn id="5" idx="2"/>
          </p:cNvCxnSpPr>
          <p:nvPr/>
        </p:nvCxnSpPr>
        <p:spPr>
          <a:xfrm flipV="1">
            <a:off x="3689350" y="3324225"/>
            <a:ext cx="395288" cy="1143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flipV="1">
            <a:off x="3679825" y="3228975"/>
            <a:ext cx="339725" cy="98425"/>
          </a:xfrm>
          <a:prstGeom prst="line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  <a:stCxn id="26" idx="2"/>
            <a:endCxn id="6" idx="1"/>
          </p:cNvCxnSpPr>
          <p:nvPr/>
        </p:nvCxnSpPr>
        <p:spPr>
          <a:xfrm flipV="1">
            <a:off x="4600575" y="2968625"/>
            <a:ext cx="352425" cy="92075"/>
          </a:xfrm>
          <a:prstGeom prst="line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267075" y="3098800"/>
            <a:ext cx="803275" cy="552450"/>
          </a:xfrm>
          <a:custGeom>
            <a:avLst/>
            <a:gdLst>
              <a:gd name="connsiteX0" fmla="*/ 0 w 803275"/>
              <a:gd name="connsiteY0" fmla="*/ 0 h 552450"/>
              <a:gd name="connsiteX1" fmla="*/ 425450 w 803275"/>
              <a:gd name="connsiteY1" fmla="*/ 234950 h 552450"/>
              <a:gd name="connsiteX2" fmla="*/ 422275 w 803275"/>
              <a:gd name="connsiteY2" fmla="*/ 339725 h 552450"/>
              <a:gd name="connsiteX3" fmla="*/ 803275 w 8032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275" h="552450">
                <a:moveTo>
                  <a:pt x="0" y="0"/>
                </a:moveTo>
                <a:lnTo>
                  <a:pt x="425450" y="234950"/>
                </a:lnTo>
                <a:cubicBezTo>
                  <a:pt x="424392" y="269875"/>
                  <a:pt x="422275" y="339725"/>
                  <a:pt x="422275" y="339725"/>
                </a:cubicBezTo>
                <a:lnTo>
                  <a:pt x="803275" y="55245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27550" y="2733675"/>
            <a:ext cx="803275" cy="552450"/>
          </a:xfrm>
          <a:custGeom>
            <a:avLst/>
            <a:gdLst>
              <a:gd name="connsiteX0" fmla="*/ 0 w 803275"/>
              <a:gd name="connsiteY0" fmla="*/ 0 h 552450"/>
              <a:gd name="connsiteX1" fmla="*/ 425450 w 803275"/>
              <a:gd name="connsiteY1" fmla="*/ 234950 h 552450"/>
              <a:gd name="connsiteX2" fmla="*/ 422275 w 803275"/>
              <a:gd name="connsiteY2" fmla="*/ 339725 h 552450"/>
              <a:gd name="connsiteX3" fmla="*/ 803275 w 8032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275" h="552450">
                <a:moveTo>
                  <a:pt x="0" y="0"/>
                </a:moveTo>
                <a:lnTo>
                  <a:pt x="425450" y="234950"/>
                </a:lnTo>
                <a:cubicBezTo>
                  <a:pt x="424392" y="269875"/>
                  <a:pt x="422275" y="339725"/>
                  <a:pt x="422275" y="339725"/>
                </a:cubicBezTo>
                <a:lnTo>
                  <a:pt x="803275" y="55245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473450" y="2749550"/>
          <a:ext cx="965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4" imgW="965200" imgH="254000" progId="Equation.3">
                  <p:embed/>
                </p:oleObj>
              </mc:Choice>
              <mc:Fallback>
                <p:oleObj name="Equation" r:id="rId4" imgW="9652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749550"/>
                        <a:ext cx="9652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c 23"/>
          <p:cNvSpPr>
            <a:spLocks noChangeAspect="1"/>
          </p:cNvSpPr>
          <p:nvPr/>
        </p:nvSpPr>
        <p:spPr>
          <a:xfrm rot="10800000">
            <a:off x="4032250" y="3162300"/>
            <a:ext cx="96838" cy="96838"/>
          </a:xfrm>
          <a:prstGeom prst="arc">
            <a:avLst>
              <a:gd name="adj1" fmla="val 14650740"/>
              <a:gd name="adj2" fmla="val 19360469"/>
            </a:avLst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c 25"/>
          <p:cNvSpPr>
            <a:spLocks noChangeAspect="1"/>
          </p:cNvSpPr>
          <p:nvPr/>
        </p:nvSpPr>
        <p:spPr>
          <a:xfrm rot="10800000">
            <a:off x="4559300" y="3057525"/>
            <a:ext cx="115888" cy="115888"/>
          </a:xfrm>
          <a:prstGeom prst="arc">
            <a:avLst>
              <a:gd name="adj1" fmla="val 905404"/>
              <a:gd name="adj2" fmla="val 4352544"/>
            </a:avLst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/>
          <p:cNvCxnSpPr>
            <a:cxnSpLocks noChangeAspect="1"/>
          </p:cNvCxnSpPr>
          <p:nvPr/>
        </p:nvCxnSpPr>
        <p:spPr>
          <a:xfrm flipV="1">
            <a:off x="4530725" y="3073400"/>
            <a:ext cx="412750" cy="1190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 noChangeAspect="1"/>
          </p:cNvSpPr>
          <p:nvPr/>
        </p:nvSpPr>
        <p:spPr>
          <a:xfrm>
            <a:off x="4498975" y="3121025"/>
            <a:ext cx="44450" cy="130175"/>
          </a:xfrm>
          <a:custGeom>
            <a:avLst/>
            <a:gdLst>
              <a:gd name="connsiteX0" fmla="*/ 0 w 38100"/>
              <a:gd name="connsiteY0" fmla="*/ 111125 h 111125"/>
              <a:gd name="connsiteX1" fmla="*/ 15875 w 38100"/>
              <a:gd name="connsiteY1" fmla="*/ 63500 h 111125"/>
              <a:gd name="connsiteX2" fmla="*/ 25400 w 38100"/>
              <a:gd name="connsiteY2" fmla="*/ 38100 h 111125"/>
              <a:gd name="connsiteX3" fmla="*/ 31750 w 38100"/>
              <a:gd name="connsiteY3" fmla="*/ 19050 h 111125"/>
              <a:gd name="connsiteX4" fmla="*/ 38100 w 3810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111125">
                <a:moveTo>
                  <a:pt x="0" y="111125"/>
                </a:moveTo>
                <a:cubicBezTo>
                  <a:pt x="5821" y="93398"/>
                  <a:pt x="11642" y="75671"/>
                  <a:pt x="15875" y="63500"/>
                </a:cubicBezTo>
                <a:cubicBezTo>
                  <a:pt x="20108" y="51329"/>
                  <a:pt x="22754" y="45508"/>
                  <a:pt x="25400" y="38100"/>
                </a:cubicBezTo>
                <a:cubicBezTo>
                  <a:pt x="28046" y="30692"/>
                  <a:pt x="31750" y="19050"/>
                  <a:pt x="31750" y="19050"/>
                </a:cubicBezTo>
                <a:lnTo>
                  <a:pt x="381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rc 15"/>
          <p:cNvSpPr/>
          <p:nvPr/>
        </p:nvSpPr>
        <p:spPr>
          <a:xfrm rot="1430244">
            <a:off x="4081463" y="2954338"/>
            <a:ext cx="420687" cy="512762"/>
          </a:xfrm>
          <a:prstGeom prst="arc">
            <a:avLst>
              <a:gd name="adj1" fmla="val 20583934"/>
              <a:gd name="adj2" fmla="val 854889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 rot="10800000" flipH="1">
            <a:off x="4329494" y="3388562"/>
            <a:ext cx="98044" cy="64779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flipV="1">
            <a:off x="4098925" y="3124200"/>
            <a:ext cx="447675" cy="130175"/>
          </a:xfrm>
          <a:prstGeom prst="line">
            <a:avLst/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>
            <a:spLocks noChangeAspect="1"/>
          </p:cNvSpPr>
          <p:nvPr/>
        </p:nvSpPr>
        <p:spPr>
          <a:xfrm>
            <a:off x="3965575" y="3232150"/>
            <a:ext cx="96838" cy="96838"/>
          </a:xfrm>
          <a:prstGeom prst="arc">
            <a:avLst>
              <a:gd name="adj1" fmla="val 14650740"/>
              <a:gd name="adj2" fmla="val 19360469"/>
            </a:avLst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Arc 26"/>
          <p:cNvSpPr>
            <a:spLocks noChangeAspect="1"/>
          </p:cNvSpPr>
          <p:nvPr/>
        </p:nvSpPr>
        <p:spPr>
          <a:xfrm>
            <a:off x="4454525" y="3016250"/>
            <a:ext cx="115888" cy="115888"/>
          </a:xfrm>
          <a:prstGeom prst="arc">
            <a:avLst>
              <a:gd name="adj1" fmla="val 905404"/>
              <a:gd name="adj2" fmla="val 3804854"/>
            </a:avLst>
          </a:prstGeom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800475" y="3222625"/>
            <a:ext cx="2143125" cy="831850"/>
          </a:xfrm>
          <a:custGeom>
            <a:avLst/>
            <a:gdLst>
              <a:gd name="connsiteX0" fmla="*/ 0 w 2143125"/>
              <a:gd name="connsiteY0" fmla="*/ 368300 h 831850"/>
              <a:gd name="connsiteX1" fmla="*/ 857250 w 2143125"/>
              <a:gd name="connsiteY1" fmla="*/ 831850 h 831850"/>
              <a:gd name="connsiteX2" fmla="*/ 2143125 w 2143125"/>
              <a:gd name="connsiteY2" fmla="*/ 457200 h 831850"/>
              <a:gd name="connsiteX3" fmla="*/ 1273175 w 2143125"/>
              <a:gd name="connsiteY3" fmla="*/ 0 h 831850"/>
              <a:gd name="connsiteX4" fmla="*/ 0 w 2143125"/>
              <a:gd name="connsiteY4" fmla="*/ 36830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125" h="831850">
                <a:moveTo>
                  <a:pt x="0" y="368300"/>
                </a:moveTo>
                <a:lnTo>
                  <a:pt x="857250" y="831850"/>
                </a:lnTo>
                <a:lnTo>
                  <a:pt x="2143125" y="457200"/>
                </a:lnTo>
                <a:lnTo>
                  <a:pt x="1273175" y="0"/>
                </a:lnTo>
                <a:lnTo>
                  <a:pt x="0" y="368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c 22"/>
          <p:cNvSpPr>
            <a:spLocks noChangeAspect="1"/>
          </p:cNvSpPr>
          <p:nvPr/>
        </p:nvSpPr>
        <p:spPr>
          <a:xfrm>
            <a:off x="3898900" y="3152775"/>
            <a:ext cx="950913" cy="950913"/>
          </a:xfrm>
          <a:prstGeom prst="arc">
            <a:avLst>
              <a:gd name="adj1" fmla="val 20282967"/>
              <a:gd name="adj2" fmla="val 97004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97300" y="2809875"/>
            <a:ext cx="2070100" cy="1247775"/>
          </a:xfrm>
          <a:custGeom>
            <a:avLst/>
            <a:gdLst>
              <a:gd name="connsiteX0" fmla="*/ 1216025 w 2070100"/>
              <a:gd name="connsiteY0" fmla="*/ 0 h 1247775"/>
              <a:gd name="connsiteX1" fmla="*/ 0 w 2070100"/>
              <a:gd name="connsiteY1" fmla="*/ 781050 h 1247775"/>
              <a:gd name="connsiteX2" fmla="*/ 863600 w 2070100"/>
              <a:gd name="connsiteY2" fmla="*/ 1247775 h 1247775"/>
              <a:gd name="connsiteX3" fmla="*/ 2070100 w 2070100"/>
              <a:gd name="connsiteY3" fmla="*/ 46355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100" h="1247775">
                <a:moveTo>
                  <a:pt x="1216025" y="0"/>
                </a:moveTo>
                <a:lnTo>
                  <a:pt x="0" y="781050"/>
                </a:lnTo>
                <a:lnTo>
                  <a:pt x="863600" y="1247775"/>
                </a:lnTo>
                <a:lnTo>
                  <a:pt x="2070100" y="46355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97300" y="3219450"/>
            <a:ext cx="1282700" cy="3714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67250" y="3683000"/>
            <a:ext cx="1282700" cy="3714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4479925" y="3273425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</a:p>
        </p:txBody>
      </p:sp>
      <p:sp>
        <p:nvSpPr>
          <p:cNvPr id="29704" name="TextBox 17"/>
          <p:cNvSpPr txBox="1">
            <a:spLocks noChangeArrowheads="1"/>
          </p:cNvSpPr>
          <p:nvPr/>
        </p:nvSpPr>
        <p:spPr bwMode="auto">
          <a:xfrm>
            <a:off x="4724400" y="35814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</a:p>
        </p:txBody>
      </p:sp>
      <p:sp>
        <p:nvSpPr>
          <p:cNvPr id="29705" name="TextBox 18"/>
          <p:cNvSpPr txBox="1">
            <a:spLocks noChangeArrowheads="1"/>
          </p:cNvSpPr>
          <p:nvPr/>
        </p:nvSpPr>
        <p:spPr bwMode="auto">
          <a:xfrm>
            <a:off x="5143500" y="3597275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pitchFamily="-101" charset="0"/>
                <a:ea typeface="Lucida Grande" pitchFamily="-101" charset="0"/>
                <a:cs typeface="Lucida Grande" pitchFamily="-101" charset="0"/>
              </a:rPr>
              <a:t>ϕ</a:t>
            </a:r>
            <a:endParaRPr lang="en-US" sz="1400">
              <a:latin typeface="Times New Roman" pitchFamily="-101" charset="0"/>
              <a:ea typeface="Times New Roman" pitchFamily="-101" charset="0"/>
              <a:cs typeface="Times New Roman" pitchFamily="-101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152900" y="3425825"/>
            <a:ext cx="1060450" cy="1060450"/>
          </a:xfrm>
          <a:prstGeom prst="arc">
            <a:avLst>
              <a:gd name="adj1" fmla="val 20164336"/>
              <a:gd name="adj2" fmla="val 21199812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3400425" y="2451100"/>
            <a:ext cx="2051050" cy="2051050"/>
          </a:xfrm>
          <a:prstGeom prst="arc">
            <a:avLst>
              <a:gd name="adj1" fmla="val 20282967"/>
              <a:gd name="adj2" fmla="val 52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/>
          <p:cNvSpPr>
            <a:spLocks noChangeAspect="1"/>
          </p:cNvSpPr>
          <p:nvPr/>
        </p:nvSpPr>
        <p:spPr>
          <a:xfrm>
            <a:off x="3587750" y="2787650"/>
            <a:ext cx="1554163" cy="1554163"/>
          </a:xfrm>
          <a:prstGeom prst="arc">
            <a:avLst>
              <a:gd name="adj1" fmla="val 20282967"/>
              <a:gd name="adj2" fmla="val 5207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32275" y="3451225"/>
            <a:ext cx="1282700" cy="3714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32275" y="3028950"/>
            <a:ext cx="1225550" cy="7969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V="1">
            <a:off x="5461000" y="3175000"/>
            <a:ext cx="182563" cy="8413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08B59-F78B-9A47-898C-D671E1F52F4A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280</Words>
  <Application>Microsoft Macintosh PowerPoint</Application>
  <PresentationFormat>On-screen Show (4:3)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24</cp:revision>
  <cp:lastPrinted>2016-01-02T23:33:57Z</cp:lastPrinted>
  <dcterms:created xsi:type="dcterms:W3CDTF">2014-09-23T14:24:37Z</dcterms:created>
  <dcterms:modified xsi:type="dcterms:W3CDTF">2016-01-02T23:37:15Z</dcterms:modified>
</cp:coreProperties>
</file>