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474C2E-D388-4926-AE2B-752B411D0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6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CAA9E4-2FDC-4810-9F32-4738CF5308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1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476EA-52BA-4585-8FDB-FEC1C88101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3A406-6923-4879-BA07-D7DA0135D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F6B82-D89C-49C5-AF75-496856080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1FD2-176D-402D-B046-A436714994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F8152-4EFB-44B0-B9A9-7206D9D600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1383-7080-492F-AD76-982E5B97ED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4FF4-85C9-4E6C-BA1E-6DD8BA104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4403-8476-46BE-8434-5042032AAF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C163F-4753-40BF-9305-E6BE09F51B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858C-4B95-48CA-B2CD-98B1A804D2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EE240-3786-4262-A008-D61B2A6098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302942-477B-4EF0-BBB0-B54F873D31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5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11_01</a:t>
            </a:r>
            <a:endParaRPr lang="en-US" sz="1400" dirty="0"/>
          </a:p>
        </p:txBody>
      </p:sp>
      <p:pic>
        <p:nvPicPr>
          <p:cNvPr id="1026" name="Picture 2" descr="\\spiina1004z\Production_III\CUP\3B2\PILSON_9780521887076\6_Upload\9_JPEGTIFF\JPEG &amp; TIFF\jpg\PILSON_Ch11_fig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96975"/>
            <a:ext cx="7281863" cy="42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5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11_10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72" y="2083308"/>
            <a:ext cx="3267456" cy="26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65724" y="383977"/>
            <a:ext cx="1711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11_11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08" y="2750820"/>
            <a:ext cx="4596384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6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11_12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08" y="1086612"/>
            <a:ext cx="4596384" cy="46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6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11_13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08" y="2164080"/>
            <a:ext cx="2538984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6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11_14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0" y="1312164"/>
            <a:ext cx="3627120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6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11_15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8" y="1978152"/>
            <a:ext cx="2904744" cy="290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2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5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11_02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92" y="1336548"/>
            <a:ext cx="3633216" cy="418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5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11_03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36" y="1556004"/>
            <a:ext cx="2548128" cy="374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5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11_04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40" y="1031748"/>
            <a:ext cx="3627120" cy="479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5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11_05</a:t>
            </a:r>
            <a:endParaRPr lang="en-US" sz="1400" dirty="0"/>
          </a:p>
        </p:txBody>
      </p:sp>
      <p:pic>
        <p:nvPicPr>
          <p:cNvPr id="2050" name="Picture 2" descr="\\spiina1004z\Production_III\CUP\3B2\PILSON_9780521887076\6_Upload\9_JPEGTIFF\JPEG &amp; TIFF\jpg\PILSON_Ch11_fig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86" y="2057400"/>
            <a:ext cx="3203575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5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11_06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08" y="1990344"/>
            <a:ext cx="4596384" cy="28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4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5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11_07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0" y="1924812"/>
            <a:ext cx="2865120" cy="30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5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11_08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64" y="1042416"/>
            <a:ext cx="3624072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/>
              <a:t>© Cambridge University Press </a:t>
            </a:r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459055" y="383977"/>
            <a:ext cx="1724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PILSON_Fig</a:t>
            </a:r>
            <a:r>
              <a:rPr lang="en-US" sz="1400" dirty="0"/>
              <a:t> </a:t>
            </a:r>
            <a:r>
              <a:rPr lang="en-US" sz="1400" dirty="0" smtClean="0"/>
              <a:t>11_09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60" y="1388364"/>
            <a:ext cx="2545080" cy="408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70</TotalTime>
  <Words>105</Words>
  <Application>Microsoft Office PowerPoint</Application>
  <PresentationFormat>On-screen Show (4:3)</PresentationFormat>
  <Paragraphs>30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CUP unbranded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Irisappan, Subramanian</cp:lastModifiedBy>
  <cp:revision>19</cp:revision>
  <dcterms:created xsi:type="dcterms:W3CDTF">2011-11-11T07:24:09Z</dcterms:created>
  <dcterms:modified xsi:type="dcterms:W3CDTF">2012-12-13T07:33:41Z</dcterms:modified>
</cp:coreProperties>
</file>