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260D-648A-44C8-8D2A-892FCE1696FF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A6B-92EF-4796-8B37-E55077AAC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67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260D-648A-44C8-8D2A-892FCE1696FF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A6B-92EF-4796-8B37-E55077AAC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1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260D-648A-44C8-8D2A-892FCE1696FF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A6B-92EF-4796-8B37-E55077AAC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7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260D-648A-44C8-8D2A-892FCE1696FF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A6B-92EF-4796-8B37-E55077AAC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55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260D-648A-44C8-8D2A-892FCE1696FF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A6B-92EF-4796-8B37-E55077AAC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71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260D-648A-44C8-8D2A-892FCE1696FF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A6B-92EF-4796-8B37-E55077AAC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260D-648A-44C8-8D2A-892FCE1696FF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A6B-92EF-4796-8B37-E55077AAC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9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260D-648A-44C8-8D2A-892FCE1696FF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A6B-92EF-4796-8B37-E55077AAC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8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260D-648A-44C8-8D2A-892FCE1696FF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A6B-92EF-4796-8B37-E55077AAC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5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260D-648A-44C8-8D2A-892FCE1696FF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A6B-92EF-4796-8B37-E55077AAC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37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260D-648A-44C8-8D2A-892FCE1696FF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DA6B-92EF-4796-8B37-E55077AAC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60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260D-648A-44C8-8D2A-892FCE1696FF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DA6B-92EF-4796-8B37-E55077AAC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5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5616624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23.1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0499"/>
            <a:ext cx="5516016" cy="414492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91680" y="5151314"/>
            <a:ext cx="5616624" cy="804862"/>
          </a:xfrm>
        </p:spPr>
        <p:txBody>
          <a:bodyPr/>
          <a:lstStyle/>
          <a:p>
            <a:r>
              <a:rPr lang="en-IN" dirty="0"/>
              <a:t>Gaur herd being moved into open areas employing captive </a:t>
            </a:r>
            <a:r>
              <a:rPr lang="en-IN" dirty="0" smtClean="0"/>
              <a:t>elephants.</a:t>
            </a:r>
            <a:endParaRPr lang="en-GB" dirty="0"/>
          </a:p>
          <a:p>
            <a:r>
              <a:rPr lang="en-IN" dirty="0"/>
              <a:t>(Photo by </a:t>
            </a:r>
            <a:r>
              <a:rPr lang="en-IN" dirty="0" err="1"/>
              <a:t>Ujjwal</a:t>
            </a:r>
            <a:r>
              <a:rPr lang="en-IN" dirty="0"/>
              <a:t> Kumar Sinha, WII)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48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25144"/>
            <a:ext cx="6120680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23.2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12775"/>
            <a:ext cx="6049782" cy="40428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5656" y="5079306"/>
            <a:ext cx="6120680" cy="804862"/>
          </a:xfrm>
        </p:spPr>
        <p:txBody>
          <a:bodyPr/>
          <a:lstStyle/>
          <a:p>
            <a:r>
              <a:rPr lang="en-IN" dirty="0"/>
              <a:t>Identified Gaur darted within the </a:t>
            </a:r>
            <a:r>
              <a:rPr lang="en-IN" dirty="0" smtClean="0"/>
              <a:t>herd.</a:t>
            </a:r>
            <a:endParaRPr lang="en-GB" dirty="0"/>
          </a:p>
          <a:p>
            <a:r>
              <a:rPr lang="en-IN" dirty="0"/>
              <a:t>(Photo by </a:t>
            </a:r>
            <a:r>
              <a:rPr lang="en-IN" dirty="0" err="1"/>
              <a:t>Ujjwal</a:t>
            </a:r>
            <a:r>
              <a:rPr lang="en-IN" dirty="0"/>
              <a:t> Kumar Sinha, WII)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84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797152"/>
            <a:ext cx="6264696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23.3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61" y="612775"/>
            <a:ext cx="61722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151314"/>
            <a:ext cx="6264696" cy="804862"/>
          </a:xfrm>
        </p:spPr>
        <p:txBody>
          <a:bodyPr/>
          <a:lstStyle/>
          <a:p>
            <a:r>
              <a:rPr lang="en-IN" dirty="0"/>
              <a:t>Plugging of ears and blind folding of immobilized animal to avoid visual and auditory </a:t>
            </a:r>
            <a:r>
              <a:rPr lang="en-IN" dirty="0" smtClean="0"/>
              <a:t>stimulation. (Photo </a:t>
            </a:r>
            <a:r>
              <a:rPr lang="en-IN" dirty="0"/>
              <a:t>by </a:t>
            </a:r>
            <a:r>
              <a:rPr lang="en-IN" dirty="0" err="1"/>
              <a:t>Aniruddha</a:t>
            </a:r>
            <a:r>
              <a:rPr lang="en-IN" dirty="0"/>
              <a:t> </a:t>
            </a:r>
            <a:r>
              <a:rPr lang="en-IN" dirty="0" err="1"/>
              <a:t>Majumder</a:t>
            </a:r>
            <a:r>
              <a:rPr lang="en-IN" dirty="0"/>
              <a:t>, WII)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20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5616624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23.4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0499"/>
            <a:ext cx="5516016" cy="41449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151314"/>
            <a:ext cx="5616624" cy="804862"/>
          </a:xfrm>
        </p:spPr>
        <p:txBody>
          <a:bodyPr/>
          <a:lstStyle/>
          <a:p>
            <a:r>
              <a:rPr lang="en-IN" dirty="0"/>
              <a:t>Excitement and in-coordination during drug </a:t>
            </a:r>
            <a:r>
              <a:rPr lang="en-IN" dirty="0" smtClean="0"/>
              <a:t>induction.</a:t>
            </a:r>
            <a:endParaRPr lang="en-GB" dirty="0"/>
          </a:p>
          <a:p>
            <a:r>
              <a:rPr lang="en-IN" dirty="0"/>
              <a:t>(Photo by </a:t>
            </a:r>
            <a:r>
              <a:rPr lang="en-IN" dirty="0" err="1"/>
              <a:t>Parag</a:t>
            </a:r>
            <a:r>
              <a:rPr lang="en-IN" dirty="0"/>
              <a:t> Nigam, WII)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14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5616624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23.5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7" y="610499"/>
            <a:ext cx="5516017" cy="41449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151314"/>
            <a:ext cx="5616624" cy="804862"/>
          </a:xfrm>
        </p:spPr>
        <p:txBody>
          <a:bodyPr/>
          <a:lstStyle/>
          <a:p>
            <a:r>
              <a:rPr lang="en-IN" dirty="0"/>
              <a:t>Extension of head during drug </a:t>
            </a:r>
            <a:r>
              <a:rPr lang="en-IN" dirty="0" smtClean="0"/>
              <a:t>induction.</a:t>
            </a:r>
            <a:endParaRPr lang="en-GB" dirty="0"/>
          </a:p>
          <a:p>
            <a:r>
              <a:rPr lang="en-IN" dirty="0"/>
              <a:t>(Photo by </a:t>
            </a:r>
            <a:r>
              <a:rPr lang="en-IN" dirty="0" err="1"/>
              <a:t>Parag</a:t>
            </a:r>
            <a:r>
              <a:rPr lang="en-IN" dirty="0"/>
              <a:t> Nigam, WII)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70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581128"/>
            <a:ext cx="5328592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23.6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201920" cy="39014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4935290"/>
            <a:ext cx="5328592" cy="804862"/>
          </a:xfrm>
        </p:spPr>
        <p:txBody>
          <a:bodyPr/>
          <a:lstStyle/>
          <a:p>
            <a:r>
              <a:rPr lang="en-IN" dirty="0"/>
              <a:t>Animal loaded on the stretcher being taken to the loading truck </a:t>
            </a:r>
            <a:endParaRPr lang="en-GB" dirty="0"/>
          </a:p>
          <a:p>
            <a:r>
              <a:rPr lang="en-IN" dirty="0"/>
              <a:t>(Photo by </a:t>
            </a:r>
            <a:r>
              <a:rPr lang="en-IN" dirty="0" err="1"/>
              <a:t>Aniruddha</a:t>
            </a:r>
            <a:r>
              <a:rPr lang="en-IN" dirty="0"/>
              <a:t> </a:t>
            </a:r>
            <a:r>
              <a:rPr lang="en-IN" dirty="0" err="1"/>
              <a:t>Majumder</a:t>
            </a:r>
            <a:r>
              <a:rPr lang="en-IN" dirty="0"/>
              <a:t>, WII)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78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5616624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23.7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90556" cy="41189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151314"/>
            <a:ext cx="5616624" cy="804862"/>
          </a:xfrm>
        </p:spPr>
        <p:txBody>
          <a:bodyPr/>
          <a:lstStyle/>
          <a:p>
            <a:r>
              <a:rPr lang="en-IN" dirty="0"/>
              <a:t>Animal loaded on to truck for transport to </a:t>
            </a:r>
            <a:r>
              <a:rPr lang="en-IN" dirty="0" err="1"/>
              <a:t>boma</a:t>
            </a:r>
            <a:endParaRPr lang="en-GB" dirty="0"/>
          </a:p>
          <a:p>
            <a:r>
              <a:rPr lang="en-IN" dirty="0"/>
              <a:t>(Photo by B. </a:t>
            </a:r>
            <a:r>
              <a:rPr lang="en-IN" dirty="0" err="1"/>
              <a:t>Navaneethan</a:t>
            </a:r>
            <a:r>
              <a:rPr lang="en-IN" dirty="0"/>
              <a:t>, WII)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10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5616624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23.8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567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151314"/>
            <a:ext cx="5616624" cy="804862"/>
          </a:xfrm>
        </p:spPr>
        <p:txBody>
          <a:bodyPr/>
          <a:lstStyle/>
          <a:p>
            <a:r>
              <a:rPr lang="en-IN" dirty="0"/>
              <a:t>Loading of immobilized gaur directly into the transport </a:t>
            </a:r>
            <a:r>
              <a:rPr lang="en-IN" dirty="0" smtClean="0"/>
              <a:t>container.</a:t>
            </a:r>
            <a:endParaRPr lang="en-GB" dirty="0"/>
          </a:p>
          <a:p>
            <a:r>
              <a:rPr lang="en-IN" dirty="0"/>
              <a:t>(Photo by B. </a:t>
            </a:r>
            <a:r>
              <a:rPr lang="en-IN" dirty="0" err="1"/>
              <a:t>Navaneethan</a:t>
            </a:r>
            <a:r>
              <a:rPr lang="en-IN" dirty="0"/>
              <a:t>, WII)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4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5544616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23.9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0861"/>
            <a:ext cx="5516016" cy="41436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151314"/>
            <a:ext cx="5544616" cy="804862"/>
          </a:xfrm>
        </p:spPr>
        <p:txBody>
          <a:bodyPr/>
          <a:lstStyle/>
          <a:p>
            <a:r>
              <a:rPr lang="en-IN" dirty="0"/>
              <a:t>Gaur herd at </a:t>
            </a:r>
            <a:r>
              <a:rPr lang="en-IN" dirty="0" err="1"/>
              <a:t>Bandhavgarh</a:t>
            </a:r>
            <a:r>
              <a:rPr lang="en-IN" dirty="0"/>
              <a:t> Tiger Reserve after the release in </a:t>
            </a:r>
            <a:r>
              <a:rPr lang="en-IN" dirty="0" smtClean="0"/>
              <a:t>wild.  </a:t>
            </a:r>
            <a:endParaRPr lang="en-GB" dirty="0"/>
          </a:p>
          <a:p>
            <a:r>
              <a:rPr lang="en-IN" dirty="0"/>
              <a:t>(Photo by B. </a:t>
            </a:r>
            <a:r>
              <a:rPr lang="en-IN" dirty="0" err="1"/>
              <a:t>Navaneethan</a:t>
            </a:r>
            <a:r>
              <a:rPr lang="en-IN" dirty="0"/>
              <a:t>, WII)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931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185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Figure 23.1</vt:lpstr>
      <vt:lpstr>Figure 23.2</vt:lpstr>
      <vt:lpstr>Figure 23.3</vt:lpstr>
      <vt:lpstr>Figure 23.4</vt:lpstr>
      <vt:lpstr>Figure 23.5</vt:lpstr>
      <vt:lpstr>Figure 23.6</vt:lpstr>
      <vt:lpstr>Figure 23.7</vt:lpstr>
      <vt:lpstr>Figure 23.8</vt:lpstr>
      <vt:lpstr>Figure 23.9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Tassistro</dc:creator>
  <cp:lastModifiedBy>Ilaria Tassistro</cp:lastModifiedBy>
  <cp:revision>5</cp:revision>
  <dcterms:created xsi:type="dcterms:W3CDTF">2014-10-31T12:46:46Z</dcterms:created>
  <dcterms:modified xsi:type="dcterms:W3CDTF">2014-11-03T17:02:23Z</dcterms:modified>
</cp:coreProperties>
</file>