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9966"/>
    <a:srgbClr val="FFCCCC"/>
    <a:srgbClr val="CCCC00"/>
    <a:srgbClr val="3399FF"/>
    <a:srgbClr val="292929"/>
    <a:srgbClr val="969696"/>
    <a:srgbClr val="0000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26/06/2015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0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0228" y="6419850"/>
            <a:ext cx="631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055" y="0"/>
            <a:ext cx="8454573" cy="6858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Supplement e08.2: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/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>Hurricane Bret (1999) – </a:t>
            </a:r>
            <a:br>
              <a:rPr lang="en-US" dirty="0" smtClean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>A radar animation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e08.2: Hurricane Bret (1999) – a radar animation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356763" y="6212025"/>
            <a:ext cx="1747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FFFFFF"/>
                </a:solidFill>
              </a:rPr>
              <a:t>GOES-8 visible imagery</a:t>
            </a:r>
          </a:p>
          <a:p>
            <a:pPr algn="r"/>
            <a:r>
              <a:rPr lang="en-US" sz="1200" dirty="0" smtClean="0">
                <a:solidFill>
                  <a:srgbClr val="FFFFFF"/>
                </a:solidFill>
              </a:rPr>
              <a:t>1999/08/22  18:55</a:t>
            </a:r>
          </a:p>
          <a:p>
            <a:pPr algn="r"/>
            <a:r>
              <a:rPr lang="en-US" sz="1200" dirty="0" smtClean="0">
                <a:solidFill>
                  <a:srgbClr val="FFFFFF"/>
                </a:solidFill>
              </a:rPr>
              <a:t>Image courtesy of NOAA</a:t>
            </a:r>
            <a:endParaRPr lang="en-CA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43800" cy="68580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e08.2: Hurricane </a:t>
            </a:r>
            <a:r>
              <a:rPr lang="en-US" dirty="0" smtClean="0"/>
              <a:t>Bret </a:t>
            </a:r>
            <a:r>
              <a:rPr lang="en-US" dirty="0"/>
              <a:t>(1999) – a radar animation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43800" y="1607114"/>
            <a:ext cx="1508760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Over a nearly 3-day period (!), we can track on this long-range 0.5° PPI animation the slow landfall of hurricane Bret (1999).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Note the structure of this tropical cyclone and how long it affected some coastal areas.</a:t>
            </a:r>
            <a:endParaRPr lang="en-CA" dirty="0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1599504" y="1000298"/>
            <a:ext cx="4846320" cy="4846320"/>
          </a:xfrm>
          <a:prstGeom prst="ellipse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/>
          <p:cNvSpPr txBox="1"/>
          <p:nvPr/>
        </p:nvSpPr>
        <p:spPr>
          <a:xfrm>
            <a:off x="3657600" y="681633"/>
            <a:ext cx="873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250 km</a:t>
            </a:r>
            <a:endParaRPr lang="en-CA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0"/>
            <a:ext cx="717803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8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rgbClr val="FFFFFF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7478</TotalTime>
  <Words>79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Template</vt:lpstr>
      <vt:lpstr>Supplement e08.2:       Hurricane Bret (1999) –  A radar animation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e08.2: Hurricane Bret (1999)</dc:title>
  <dc:creator>Frederic Fabry</dc:creator>
  <cp:lastModifiedBy>Frederic Fabry</cp:lastModifiedBy>
  <cp:revision>336</cp:revision>
  <dcterms:created xsi:type="dcterms:W3CDTF">2014-10-20T18:29:00Z</dcterms:created>
  <dcterms:modified xsi:type="dcterms:W3CDTF">2015-06-26T14:27:19Z</dcterms:modified>
</cp:coreProperties>
</file>