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71F6E-136E-4584-B8A4-FC627EED2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6B3F3C-88FE-4437-9C95-39F7AC7ED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A411E-F14C-4C08-B53C-BDB581DFD19C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969C-9CF8-4056-AF6B-D3DD3B68F52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A066-2EC3-4B41-8282-A3B89FCA041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FA7B-0A98-4A93-8987-6D9212203AB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D1AD-838D-4C6D-87CB-ED10552E985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DBED-606F-4520-A38D-C25BAE7413D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7C7D-B508-49F6-95DF-1D0CD926A4A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D1E2-F1DA-4A08-A1F0-827B81B3B58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178F-FE98-4C5A-84BF-8D9A4248906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C99E8-2DC7-4353-B31E-FB89A97F117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71DA-54BD-4DB2-BAFC-26EBA070166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84767F8-307C-42C8-959B-7B3620E1AE3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5" descr="Z:\CUP\Z1_ED\GINLEY\CH08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288" y="2046288"/>
            <a:ext cx="276383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1910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08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239963"/>
            <a:ext cx="30575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08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13" y="2281238"/>
            <a:ext cx="42179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910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ZEP</a:t>
            </a:r>
          </a:p>
        </p:txBody>
      </p:sp>
      <p:pic>
        <p:nvPicPr>
          <p:cNvPr id="21506" name="Picture 2" descr="Z:\CUP\Z1_ED\GINLEY\CH08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1808163"/>
            <a:ext cx="42481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:\CUP\Z1_ED\GINLEY\CH08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038" y="1970088"/>
            <a:ext cx="422433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Fig08_05</a:t>
            </a:r>
          </a:p>
        </p:txBody>
      </p:sp>
      <p:sp>
        <p:nvSpPr>
          <p:cNvPr id="23557" name="Rectangle 5"/>
          <p:cNvSpPr txBox="1">
            <a:spLocks noGrp="1" noChangeArrowheads="1"/>
          </p:cNvSpPr>
          <p:nvPr/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ZEP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CUP\Z1_ED\GINLEY\CH08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1609725"/>
            <a:ext cx="62611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9624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Fig08_06</a:t>
            </a:r>
          </a:p>
        </p:txBody>
      </p:sp>
      <p:sp>
        <p:nvSpPr>
          <p:cNvPr id="25605" name="Rectangle 5"/>
          <p:cNvSpPr txBox="1">
            <a:spLocks noGrp="1" noChangeArrowheads="1"/>
          </p:cNvSpPr>
          <p:nvPr/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400"/>
              <a:t>Courtesy of ZEP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08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78050"/>
            <a:ext cx="42481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Peter Cook of CO2CRC</a:t>
            </a:r>
          </a:p>
        </p:txBody>
      </p:sp>
      <p:pic>
        <p:nvPicPr>
          <p:cNvPr id="29698" name="Picture 2" descr="Z:\CUP\Z1_ED\GINLEY\CH08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1549400"/>
            <a:ext cx="63087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862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Fig08_08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7</TotalTime>
  <Words>39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2011-11-11T08:37:54Z</dcterms:created>
  <dcterms:modified xsi:type="dcterms:W3CDTF">2012-08-20T15:00:13Z</dcterms:modified>
</cp:coreProperties>
</file>