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6 – Firms, location, and distance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76438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82530"/>
            <a:ext cx="7128792" cy="634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406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7</cp:revision>
  <dcterms:created xsi:type="dcterms:W3CDTF">2013-06-13T09:38:07Z</dcterms:created>
  <dcterms:modified xsi:type="dcterms:W3CDTF">2013-06-13T11:20:19Z</dcterms:modified>
</cp:coreProperties>
</file>