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590-0040-4968-A293-25E47D4D1A5A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9171-5D87-4986-966A-81B91DC26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4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590-0040-4968-A293-25E47D4D1A5A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9171-5D87-4986-966A-81B91DC26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5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590-0040-4968-A293-25E47D4D1A5A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9171-5D87-4986-966A-81B91DC26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77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590-0040-4968-A293-25E47D4D1A5A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9171-5D87-4986-966A-81B91DC26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0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590-0040-4968-A293-25E47D4D1A5A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9171-5D87-4986-966A-81B91DC26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7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590-0040-4968-A293-25E47D4D1A5A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9171-5D87-4986-966A-81B91DC26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53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590-0040-4968-A293-25E47D4D1A5A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9171-5D87-4986-966A-81B91DC26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9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590-0040-4968-A293-25E47D4D1A5A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9171-5D87-4986-966A-81B91DC26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7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590-0040-4968-A293-25E47D4D1A5A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9171-5D87-4986-966A-81B91DC26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3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590-0040-4968-A293-25E47D4D1A5A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9171-5D87-4986-966A-81B91DC26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0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590-0040-4968-A293-25E47D4D1A5A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9171-5D87-4986-966A-81B91DC26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AA590-0040-4968-A293-25E47D4D1A5A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59171-5D87-4986-966A-81B91DC26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5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4437112"/>
            <a:ext cx="5760640" cy="3507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26.1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71" y="612774"/>
            <a:ext cx="5714652" cy="382433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47664" y="4787826"/>
            <a:ext cx="5760640" cy="804862"/>
          </a:xfrm>
        </p:spPr>
        <p:txBody>
          <a:bodyPr/>
          <a:lstStyle/>
          <a:p>
            <a:r>
              <a:rPr lang="en-GB" dirty="0"/>
              <a:t>African Buffalo adult female infected with </a:t>
            </a:r>
            <a:r>
              <a:rPr lang="en-GB" dirty="0" err="1"/>
              <a:t>rinderpest</a:t>
            </a:r>
            <a:r>
              <a:rPr lang="en-GB" dirty="0"/>
              <a:t> virus in Nairobi National Park 1996, nasal discharge, diarrhoea, dehydrated and showing poor coat condition, 25% of the herd died (Photo by R. </a:t>
            </a:r>
            <a:r>
              <a:rPr lang="en-GB" dirty="0" err="1"/>
              <a:t>Kock</a:t>
            </a:r>
            <a:r>
              <a:rPr lang="en-GB" dirty="0"/>
              <a:t>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822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41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Figure 26.1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Tassistro</dc:creator>
  <cp:lastModifiedBy>Ilaria Tassistro</cp:lastModifiedBy>
  <cp:revision>3</cp:revision>
  <dcterms:created xsi:type="dcterms:W3CDTF">2014-10-31T13:45:39Z</dcterms:created>
  <dcterms:modified xsi:type="dcterms:W3CDTF">2014-10-31T14:38:27Z</dcterms:modified>
</cp:coreProperties>
</file>