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1" r:id="rId12"/>
    <p:sldId id="262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3A6A90-8E19-4E2D-AE8C-FD9ED36D81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79BD47-3E16-4F35-8856-0B2715DBBC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AE3D-DC57-477F-869B-0A7635915AE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4F79-3F89-4C61-8150-9D6BB2B9F04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F759-1F31-4842-9CE9-8C0CC436CB7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220C-C5A5-406E-B976-9576C0CEAB7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6EF1-3290-4D65-916D-011BBF3E399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DE7A-6627-42A4-A25B-0BF458C3A2C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4D20-8916-4033-9D23-988D4F7E01F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7A95-AD4A-44F0-BF24-7EAC7AAE528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7D1F-105A-4A3C-8351-CE0AEAE8231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ABEC-7BE7-46ED-9006-808E769DD21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DCFF-84E9-4BCA-835F-22375C1AF58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85F4B8A-F467-4EBA-94CD-383CF8EDA08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Carla Pihowich, Amonix</a:t>
            </a:r>
          </a:p>
        </p:txBody>
      </p:sp>
      <p:pic>
        <p:nvPicPr>
          <p:cNvPr id="15362" name="Picture 5" descr="Z:\CUP\Z1_ED\GINLEY\CH20\JPEG\GR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1946275"/>
            <a:ext cx="42513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20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038225"/>
            <a:ext cx="424656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20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459038"/>
            <a:ext cx="3063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267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20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947863"/>
            <a:ext cx="3060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2672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20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405063"/>
            <a:ext cx="3057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20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85800"/>
            <a:ext cx="24511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886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Roger Angel, REhnu</a:t>
            </a:r>
          </a:p>
        </p:txBody>
      </p:sp>
      <p:pic>
        <p:nvPicPr>
          <p:cNvPr id="17410" name="Picture 2" descr="Z:\CUP\Z1_ED\GINLEY\CH20\JPEG\GR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381125"/>
            <a:ext cx="42465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20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990600"/>
            <a:ext cx="1908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Fig20_02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20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2868613"/>
            <a:ext cx="278923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9624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20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38" y="947738"/>
            <a:ext cx="1914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20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220913"/>
            <a:ext cx="30670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20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411413"/>
            <a:ext cx="30638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2672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20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411413"/>
            <a:ext cx="30638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20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406650"/>
            <a:ext cx="30670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Fig20_08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13</TotalTime>
  <Words>72</Words>
  <Application>Microsoft Office PowerPoint</Application>
  <PresentationFormat>On-screen Show (4:3)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2011-11-11T09:28:28Z</dcterms:created>
  <dcterms:modified xsi:type="dcterms:W3CDTF">2012-08-20T15:45:40Z</dcterms:modified>
</cp:coreProperties>
</file>