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4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16E73C-1F84-4D6C-8198-02F264B18C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C6ABD3-8BAE-4B63-8E12-67CAAC88A9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641D5-41F9-4BC6-9240-99B5E6B75657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1B6F4C-2A65-445C-B66E-C0B97893587E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DD6CE2-9CFE-4002-9F69-7BB7161D3988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725007-B97F-422F-9735-3CC17658791C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1E215B-1510-46ED-A22D-BE9F5755D47F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C93F27-C409-4CDF-B915-9168D4DED0FF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1E206E-C316-451F-8CD3-1135D49BC3BD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B6662-8C6A-4028-902E-55E5402FB0AA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3BDC88-4CAE-4589-8BDD-ACCDE0D673E6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949952-5BFF-4547-81B1-2B8D39C41D13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D6131-D84F-4051-87F5-CC9B05D27E07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ED8A9D2-6390-4979-85EF-17248CEE3C63}" type="datetime1">
              <a:rPr lang="en-US"/>
              <a:pPr/>
              <a:t>11/16/2011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1750"/>
            <a:ext cx="5867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r>
              <a:rPr lang="en-GB"/>
              <a:t>© Materials Research Society 2012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GB"/>
              <a:t>© Materials Research Society 2012</a:t>
            </a:r>
          </a:p>
        </p:txBody>
      </p:sp>
      <p:pic>
        <p:nvPicPr>
          <p:cNvPr id="15362" name="Picture 5" descr="Z:\CUP\Z1_ED\GINLEY\CH07\JPEG\GR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29025" y="2319338"/>
            <a:ext cx="188595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6"/>
          <p:cNvSpPr txBox="1">
            <a:spLocks noChangeArrowheads="1"/>
          </p:cNvSpPr>
          <p:nvPr/>
        </p:nvSpPr>
        <p:spPr bwMode="auto">
          <a:xfrm>
            <a:off x="4038600" y="6858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Fig07_01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GB"/>
              <a:t>© Materials Research Society 2012</a:t>
            </a:r>
          </a:p>
        </p:txBody>
      </p:sp>
      <p:pic>
        <p:nvPicPr>
          <p:cNvPr id="17410" name="Picture 2" descr="Z:\CUP\Z1_ED\GINLEY\CH07\JPEG\GR0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1650" y="1924050"/>
            <a:ext cx="3060700" cy="300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4038600" y="3810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Fig07_02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GB"/>
              <a:t>© Materials Research Society 2012</a:t>
            </a:r>
          </a:p>
        </p:txBody>
      </p:sp>
      <p:pic>
        <p:nvPicPr>
          <p:cNvPr id="19458" name="Picture 2" descr="Z:\CUP\Z1_ED\GINLEY\CH07\JPEG\GR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5938" y="1919288"/>
            <a:ext cx="3032125" cy="301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4267200" y="3810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Fig07_03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GB"/>
              <a:t>© Materials Research Society 2012</a:t>
            </a:r>
          </a:p>
        </p:txBody>
      </p:sp>
      <p:pic>
        <p:nvPicPr>
          <p:cNvPr id="21506" name="Picture 2" descr="Z:\CUP\Z1_ED\GINLEY\CH07\JPEG\GR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63875" y="2260600"/>
            <a:ext cx="3014663" cy="233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4191000" y="5334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Fig07_04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r>
              <a:rPr lang="en-GB"/>
              <a:t>© Materials Research Society 2012</a:t>
            </a:r>
          </a:p>
        </p:txBody>
      </p:sp>
      <p:pic>
        <p:nvPicPr>
          <p:cNvPr id="23554" name="Picture 2" descr="Z:\CUP\Z1_ED\GINLEY\CH07\JPEG\GR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6413" y="2128838"/>
            <a:ext cx="3051175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3"/>
          <p:cNvSpPr txBox="1">
            <a:spLocks noChangeArrowheads="1"/>
          </p:cNvSpPr>
          <p:nvPr/>
        </p:nvSpPr>
        <p:spPr bwMode="auto">
          <a:xfrm>
            <a:off x="4038600" y="457200"/>
            <a:ext cx="930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Fig07_05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P unbrande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CUP unbranded</Template>
  <TotalTime>2</TotalTime>
  <Words>5</Words>
  <Application>Microsoft Office PowerPoint</Application>
  <PresentationFormat>On-screen Show (4:3)</PresentationFormat>
  <Paragraphs>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CUP unbranded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PG4737</dc:creator>
  <cp:lastModifiedBy>Mia Balashova</cp:lastModifiedBy>
  <cp:revision>3</cp:revision>
  <dcterms:created xsi:type="dcterms:W3CDTF">2011-11-11T08:35:11Z</dcterms:created>
  <dcterms:modified xsi:type="dcterms:W3CDTF">2011-11-16T15:05:00Z</dcterms:modified>
</cp:coreProperties>
</file>