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5" d="100"/>
          <a:sy n="105" d="100"/>
        </p:scale>
        <p:origin x="-150" y="-78"/>
      </p:cViewPr>
      <p:guideLst>
        <p:guide orient="horz" pos="391"/>
        <p:guide pos="11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0" y="0"/>
            <a:ext cx="9144000" cy="615553"/>
          </a:xfrm>
          <a:prstGeom prst="rect">
            <a:avLst/>
          </a:prstGeom>
          <a:solidFill>
            <a:srgbClr val="0000FF"/>
          </a:solidFill>
        </p:spPr>
        <p:txBody>
          <a:bodyPr wrap="square" rtlCol="0">
            <a:spAutoFit/>
          </a:bodyPr>
          <a:lstStyle/>
          <a:p>
            <a:r>
              <a:rPr lang="en-US" sz="1600" smtClean="0">
                <a:solidFill>
                  <a:schemeClr val="bg1"/>
                </a:solidFill>
              </a:rPr>
              <a:t>Beugelsdijk, Brakman, Garretsen, and van Marrewijk	</a:t>
            </a:r>
            <a:r>
              <a:rPr lang="en-US" sz="1800" b="1" baseline="0" smtClean="0">
                <a:solidFill>
                  <a:schemeClr val="bg1"/>
                </a:solidFill>
              </a:rPr>
              <a:t>International Economics and Business</a:t>
            </a:r>
          </a:p>
          <a:p>
            <a:r>
              <a:rPr lang="en-US" sz="1600" b="0" baseline="0" smtClean="0">
                <a:solidFill>
                  <a:schemeClr val="bg1"/>
                </a:solidFill>
              </a:rPr>
              <a:t>© Cambridge University Press, 2013		Chapter 5 – Trade restrictions and trade policy</a:t>
            </a:r>
            <a:endParaRPr lang="en-US" sz="1400" b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770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123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202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318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756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68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751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975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273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670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987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53AA76-4C41-4EC0-ACC3-2713768F37E6}" type="datetimeFigureOut">
              <a:rPr lang="en-US" smtClean="0"/>
              <a:t>6/13/2013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153C9D-7BE4-45EC-9878-99809714A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301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626844"/>
            <a:ext cx="8209036" cy="6396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3984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58887"/>
            <a:ext cx="8617294" cy="3058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4107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692696"/>
            <a:ext cx="8712968" cy="2482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19812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Utrecht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 van Marrewijk</dc:creator>
  <cp:lastModifiedBy>Charles van Marrewijk</cp:lastModifiedBy>
  <cp:revision>6</cp:revision>
  <dcterms:created xsi:type="dcterms:W3CDTF">2013-06-13T09:38:07Z</dcterms:created>
  <dcterms:modified xsi:type="dcterms:W3CDTF">2013-06-13T11:18:35Z</dcterms:modified>
</cp:coreProperties>
</file>