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2" r:id="rId4"/>
    <p:sldId id="261" r:id="rId5"/>
    <p:sldId id="260" r:id="rId6"/>
    <p:sldId id="259" r:id="rId7"/>
    <p:sldId id="267" r:id="rId8"/>
    <p:sldId id="266" r:id="rId9"/>
    <p:sldId id="265" r:id="rId10"/>
    <p:sldId id="258" r:id="rId11"/>
    <p:sldId id="264" r:id="rId12"/>
    <p:sldId id="25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F4A304-08CD-41FC-964C-5CA9B806CF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DB9D02-148E-479E-9BE1-19CA3691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1E508-51BC-4DFC-9886-840A46C18901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2997D-F2D3-4B79-A32C-79FD68F67F79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BF4B6-210C-41A1-B7B5-958C0829624A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52B03-FF38-423E-9500-4A791E3F2D82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B085E-2667-45A5-8C02-1C6E9213B677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53E10-5C0E-4BAB-A650-137C2CF81228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7475D-63BD-460A-AB5B-1146BBA5E82A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09667-F4A1-4BDF-8A2B-C1E8E2F48C19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0DE71-7E12-44EE-AD92-92BA11939204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66FA5-363F-4523-AC10-C5961C7B5A69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01E0C-C32D-431D-B1DD-FA29B66777DF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7068994-FABC-4F0D-94BB-6C5320DB4A61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81750"/>
            <a:ext cx="579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2007 Chris Jordan, Courtesy of Kopeikin Gallery</a:t>
            </a:r>
          </a:p>
        </p:txBody>
      </p:sp>
      <p:pic>
        <p:nvPicPr>
          <p:cNvPr id="15362" name="Picture 5" descr="Z:\CUP\Z1_ED\GINLEY\CH40\JPEG\G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1320800"/>
            <a:ext cx="6300787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Fig40_01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3794" name="Picture 2" descr="Z:\CUP\Z1_ED\GINLEY\CH40\JPEG\G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562225"/>
            <a:ext cx="30607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40386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Fig40_10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5842" name="Picture 2" descr="Z:\CUP\Z1_ED\GINLEY\CH40\JPEG\GR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2433638"/>
            <a:ext cx="30638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4114800" y="533400"/>
            <a:ext cx="915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Fig40_11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7890" name="Picture 2" descr="Z:\CUP\Z1_ED\GINLEY\CH40\JPEG\GR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6413" y="2425700"/>
            <a:ext cx="305117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41910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Fig40_12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7410" name="Picture 2" descr="Z:\CUP\Z1_ED\GINLEY\CH40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8475" y="2547938"/>
            <a:ext cx="30670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9624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Fig40_02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9458" name="Picture 2" descr="Z:\CUP\Z1_ED\GINLEY\CH40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4738" y="906463"/>
            <a:ext cx="1914525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Fig40_03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1506" name="Picture 2" descr="Z:\CUP\Z1_ED\GINLEY\CH40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295525"/>
            <a:ext cx="3048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Fig40_04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3554" name="Picture 3" descr="Z:\CUP\Z1_ED\GINLEY\CH40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765300"/>
            <a:ext cx="4246563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41910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Fig40_05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5602" name="Picture 2" descr="Z:\CUP\Z1_ED\GINLEY\CH40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270125"/>
            <a:ext cx="30480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1148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Fig40_06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7650" name="Picture 2" descr="Z:\CUP\Z1_ED\GINLEY\CH40\JPEG\G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2447925"/>
            <a:ext cx="306387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41910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Fig40_07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9698" name="Picture 2" descr="Z:\CUP\Z1_ED\GINLEY\CH40\JPEG\GR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824038"/>
            <a:ext cx="4246563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38862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Fig40_08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1746" name="Picture 2" descr="Z:\CUP\Z1_ED\GINLEY\CH40\JPEG\GR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1995488"/>
            <a:ext cx="306387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1148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Fig40_09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12</TotalTime>
  <Words>63</Words>
  <Application>Microsoft Office PowerPoint</Application>
  <PresentationFormat>On-screen Show (4:3)</PresentationFormat>
  <Paragraphs>24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4</cp:revision>
  <dcterms:created xsi:type="dcterms:W3CDTF">2011-11-11T11:54:51Z</dcterms:created>
  <dcterms:modified xsi:type="dcterms:W3CDTF">2012-08-21T13:24:07Z</dcterms:modified>
</cp:coreProperties>
</file>