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7E9FA-FCE5-457B-A6F6-138B2D52B4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E59AAE-C9C4-4690-BF50-6609F79C84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C9ECF-0B87-4FDE-9475-5212563C10F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231A70-E0B4-4F93-B47F-8742914B7DF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7F720-5C05-444C-9DCB-2F9B7E18D8F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A592F-4EF4-4EFE-A21D-3B1ABED0E84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94176-8DDA-4ED5-87E6-7FAF1523E15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DBF70-10DC-4DD9-9A19-8054C464426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E719B-ABEF-46FE-B222-BA43B6D3F71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A2060-B5EE-472D-ABCC-B1020C3DBAEC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74671-AEFB-45D3-9E29-61A96930334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5BD97-7477-4169-A1AD-713945050D2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CC37D-1A82-4CED-867F-4E39952A7C5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3D000C2-7D96-4BE7-8817-B66CC7A3859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81750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34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405063"/>
            <a:ext cx="30607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4038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34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2409825"/>
            <a:ext cx="30607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962400" y="609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34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703513"/>
            <a:ext cx="4246563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8862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34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952625"/>
            <a:ext cx="4246563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9624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3554" name="Picture 2" descr="Z:\CUP\Z1_ED\GINLEY\CH34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2688" y="1978025"/>
            <a:ext cx="4237037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910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5602" name="Picture 2" descr="Z:\CUP\Z1_ED\GINLEY\CH34\JPEG\GR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8475" y="2638425"/>
            <a:ext cx="3067050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0386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7650" name="Picture 2" descr="Z:\CUP\Z1_ED\GINLEY\CH34\JPEG\GR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378075"/>
            <a:ext cx="4246563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Fig34_07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3</TotalTime>
  <Words>7</Words>
  <Application>Microsoft Office PowerPoint</Application>
  <PresentationFormat>On-screen Show (4:3)</PresentationFormat>
  <Paragraphs>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CUP unbranded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2011-11-11T11:02:22Z</dcterms:created>
  <dcterms:modified xsi:type="dcterms:W3CDTF">2011-11-16T16:11:37Z</dcterms:modified>
</cp:coreProperties>
</file>