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24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33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0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6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1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78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29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4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87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5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574036" y="926068"/>
            <a:ext cx="3995928" cy="4150376"/>
            <a:chOff x="2574036" y="926068"/>
            <a:chExt cx="3995928" cy="415037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4036" y="1781556"/>
              <a:ext cx="3995928" cy="329488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90193" y="926068"/>
              <a:ext cx="1963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Voinigescu__AX.01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5712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951988" y="1764268"/>
            <a:ext cx="3240024" cy="2472452"/>
            <a:chOff x="2951988" y="1764268"/>
            <a:chExt cx="3240024" cy="247245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1988" y="2621280"/>
              <a:ext cx="3240024" cy="161544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590193" y="1764268"/>
              <a:ext cx="1963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Voinigescu__AX.02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5295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570988" y="1143000"/>
            <a:ext cx="4002024" cy="3852672"/>
            <a:chOff x="2570988" y="1143000"/>
            <a:chExt cx="4002024" cy="385267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0988" y="1862328"/>
              <a:ext cx="4002024" cy="313334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590193" y="1143000"/>
              <a:ext cx="1963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Voinigescu__AX.03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7270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112008" y="914400"/>
            <a:ext cx="2919984" cy="4198620"/>
            <a:chOff x="3112008" y="914400"/>
            <a:chExt cx="2919984" cy="419862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2008" y="1744980"/>
              <a:ext cx="2919984" cy="336804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590193" y="914400"/>
              <a:ext cx="1963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Voinigescu__AX.04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6780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32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Mathan, Mannankatti</dc:creator>
  <cp:lastModifiedBy>Kumaran, Murugan</cp:lastModifiedBy>
  <cp:revision>3</cp:revision>
  <dcterms:created xsi:type="dcterms:W3CDTF">2013-04-01T05:29:29Z</dcterms:created>
  <dcterms:modified xsi:type="dcterms:W3CDTF">2013-04-01T09:16:51Z</dcterms:modified>
</cp:coreProperties>
</file>