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Chapter 3 – Trade, comparative advantage, and competition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18877"/>
            <a:ext cx="8872639" cy="213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4592"/>
            <a:ext cx="8762443" cy="427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299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7"/>
            <a:ext cx="7920880" cy="64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299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4</cp:revision>
  <dcterms:created xsi:type="dcterms:W3CDTF">2013-06-13T09:38:07Z</dcterms:created>
  <dcterms:modified xsi:type="dcterms:W3CDTF">2013-06-13T11:04:29Z</dcterms:modified>
</cp:coreProperties>
</file>