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7A9124-ECB9-4EC7-86C5-D94F939297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754B35-0E7C-414B-BFA1-F9E5E02DA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D58D8-E1C1-4573-B503-E95658AEA4D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3A1B2-AF85-4F00-940E-C4BCCB559DA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67108-8DA0-4374-876E-ED735673D65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A1834-17B1-407F-A468-96EFBFFF23D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CCA48-30ED-4BDD-8E60-ED64B94212A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B0746-C6A0-46AA-B161-07D4768DEB60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2C9E7-8893-4DB4-99FD-1575AFE202D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DA93-744B-4100-92A1-BC67667F461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529BA-1F8E-4439-BDC7-B38A70538E6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6AFCD-55BE-4E9A-BD97-5C8F5249F86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6B46C-E882-4F3A-9FA1-7140D874F07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D31365A-7874-41A7-AE1B-61CF6D470C0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81750"/>
            <a:ext cx="563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26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2117725"/>
            <a:ext cx="305752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Fig26_01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26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0" y="2165350"/>
            <a:ext cx="53975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0386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Fig26_02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26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495425"/>
            <a:ext cx="5757863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810000" y="228600"/>
            <a:ext cx="96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sz="1400"/>
              <a:t>ig26_03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26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7463" y="2981325"/>
            <a:ext cx="4029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038600" y="533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Fig26_04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3554" name="Picture 2" descr="Z:\CUP\Z1_ED\GINLEY\CH26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1488" y="3228975"/>
            <a:ext cx="312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038600" y="609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Fig26_05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5602" name="Picture 2" descr="Z:\CUP\Z1_ED\GINLEY\CH26\JPEG\GR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14400"/>
            <a:ext cx="629443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1148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Fig26_06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3</TotalTime>
  <Words>6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CUP unbranded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2011-11-11T10:12:05Z</dcterms:created>
  <dcterms:modified xsi:type="dcterms:W3CDTF">2011-11-16T15:51:10Z</dcterms:modified>
</cp:coreProperties>
</file>