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474C2E-D388-4926-AE2B-752B411D02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61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CAA9E4-2FDC-4810-9F32-4738CF5308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71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476EA-52BA-4585-8FDB-FEC1C88101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3A406-6923-4879-BA07-D7DA0135DB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F6B82-D89C-49C5-AF75-496856080D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1FD2-176D-402D-B046-A436714994B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F8152-4EFB-44B0-B9A9-7206D9D600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1383-7080-492F-AD76-982E5B97ED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C4FF4-85C9-4E6C-BA1E-6DD8BA1041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4403-8476-46BE-8434-5042032AAFB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63F-4753-40BF-9305-E6BE09F51B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6858C-4B95-48CA-B2CD-98B1A804D2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E240-3786-4262-A008-D61B2A6098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302942-477B-4EF0-BBB0-B54F873D31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/>
              <a:t>© Cambridge University Press </a:t>
            </a:r>
            <a:r>
              <a:rPr lang="en-US" sz="1400" dirty="0" smtClean="0"/>
              <a:t>2012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452386" y="383977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PILSON_Fig</a:t>
            </a:r>
            <a:r>
              <a:rPr lang="en-US" sz="1400" dirty="0"/>
              <a:t> </a:t>
            </a:r>
            <a:r>
              <a:rPr lang="en-US" sz="1400" dirty="0" smtClean="0"/>
              <a:t>04_01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104" y="2188464"/>
            <a:ext cx="3669792" cy="2481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/>
              <a:t>© Cambridge University Press </a:t>
            </a:r>
            <a:r>
              <a:rPr lang="en-US" sz="1400" dirty="0" smtClean="0"/>
              <a:t>2012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452386" y="383977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PILSON_Fig</a:t>
            </a:r>
            <a:r>
              <a:rPr lang="en-US" sz="1400" dirty="0"/>
              <a:t> </a:t>
            </a:r>
            <a:r>
              <a:rPr lang="en-US" sz="1400" dirty="0" smtClean="0"/>
              <a:t>04_02</a:t>
            </a:r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460" y="1798320"/>
            <a:ext cx="2545080" cy="326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56</TotalTime>
  <Words>14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CUP unbranded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Palaniraja, Sarangapany</cp:lastModifiedBy>
  <cp:revision>14</cp:revision>
  <dcterms:created xsi:type="dcterms:W3CDTF">2011-11-11T07:24:09Z</dcterms:created>
  <dcterms:modified xsi:type="dcterms:W3CDTF">2012-12-11T14:53:26Z</dcterms:modified>
</cp:coreProperties>
</file>