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474C2E-D388-4926-AE2B-752B411D02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6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CAA9E4-2FDC-4810-9F32-4738CF5308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71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476EA-52BA-4585-8FDB-FEC1C88101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3A406-6923-4879-BA07-D7DA0135D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F6B82-D89C-49C5-AF75-496856080D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1FD2-176D-402D-B046-A436714994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F8152-4EFB-44B0-B9A9-7206D9D600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1383-7080-492F-AD76-982E5B97ED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C4FF4-85C9-4E6C-BA1E-6DD8BA1041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4403-8476-46BE-8434-5042032AAF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C163F-4753-40BF-9305-E6BE09F51B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6858C-4B95-48CA-B2CD-98B1A804D2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EE240-3786-4262-A008-D61B2A6098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302942-477B-4EF0-BBB0-B54F873D31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10</a:t>
            </a:r>
            <a:r>
              <a:rPr lang="en-US" sz="1400" dirty="0" smtClean="0"/>
              <a:t>_01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36" y="2467356"/>
            <a:ext cx="2548128" cy="1923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10</a:t>
            </a:r>
            <a:r>
              <a:rPr lang="en-US" sz="1400" dirty="0" smtClean="0"/>
              <a:t>_10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64" y="1303020"/>
            <a:ext cx="3624072" cy="42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7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9055" y="383977"/>
            <a:ext cx="17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10</a:t>
            </a:r>
            <a:r>
              <a:rPr lang="en-US" sz="1400" dirty="0" smtClean="0"/>
              <a:t>_11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2171700"/>
            <a:ext cx="290474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7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10</a:t>
            </a:r>
            <a:r>
              <a:rPr lang="en-US" sz="1400" dirty="0" smtClean="0"/>
              <a:t>_12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92" y="2243328"/>
            <a:ext cx="3633216" cy="237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10</a:t>
            </a:r>
            <a:r>
              <a:rPr lang="en-US" sz="1400" dirty="0" smtClean="0"/>
              <a:t>_02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1431036"/>
            <a:ext cx="2904744" cy="39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10</a:t>
            </a:r>
            <a:r>
              <a:rPr lang="en-US" sz="1400" dirty="0" smtClean="0"/>
              <a:t>_03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64" y="1065276"/>
            <a:ext cx="3624072" cy="472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10</a:t>
            </a:r>
            <a:r>
              <a:rPr lang="en-US" sz="1400" dirty="0" smtClean="0"/>
              <a:t>_04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88" y="2746248"/>
            <a:ext cx="2554224" cy="13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4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10</a:t>
            </a:r>
            <a:r>
              <a:rPr lang="en-US" sz="1400" dirty="0" smtClean="0"/>
              <a:t>_05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1522476"/>
            <a:ext cx="2904744" cy="381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10</a:t>
            </a:r>
            <a:r>
              <a:rPr lang="en-US" sz="1400" dirty="0" smtClean="0"/>
              <a:t>_06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2060448"/>
            <a:ext cx="2545080" cy="273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10</a:t>
            </a:r>
            <a:r>
              <a:rPr lang="en-US" sz="1400" dirty="0" smtClean="0"/>
              <a:t>_07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92" y="2247900"/>
            <a:ext cx="2185416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0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10</a:t>
            </a:r>
            <a:r>
              <a:rPr lang="en-US" sz="1400" dirty="0" smtClean="0"/>
              <a:t>_08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36" y="1700784"/>
            <a:ext cx="2548128" cy="345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10</a:t>
            </a:r>
            <a:r>
              <a:rPr lang="en-US" sz="1400" dirty="0" smtClean="0"/>
              <a:t>_09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2654808"/>
            <a:ext cx="2904744" cy="154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60</TotalTime>
  <Words>84</Words>
  <Application>Microsoft Office PowerPoint</Application>
  <PresentationFormat>On-screen Show (4:3)</PresentationFormat>
  <Paragraphs>24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CUP unbranded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Palaniraja, Sarangapany</cp:lastModifiedBy>
  <cp:revision>15</cp:revision>
  <dcterms:created xsi:type="dcterms:W3CDTF">2011-11-11T07:24:09Z</dcterms:created>
  <dcterms:modified xsi:type="dcterms:W3CDTF">2012-12-11T15:46:15Z</dcterms:modified>
</cp:coreProperties>
</file>