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474C2E-D388-4926-AE2B-752B411D02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6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CAA9E4-2FDC-4810-9F32-4738CF5308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71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476EA-52BA-4585-8FDB-FEC1C88101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A406-6923-4879-BA07-D7DA0135D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6B82-D89C-49C5-AF75-496856080D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1FD2-176D-402D-B046-A436714994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F8152-4EFB-44B0-B9A9-7206D9D600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1383-7080-492F-AD76-982E5B97ED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4FF4-85C9-4E6C-BA1E-6DD8BA1041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4403-8476-46BE-8434-5042032AAF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163F-4753-40BF-9305-E6BE09F51B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6858C-4B95-48CA-B2CD-98B1A804D2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E240-3786-4262-A008-D61B2A6098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302942-477B-4EF0-BBB0-B54F873D31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09_01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307336"/>
            <a:ext cx="2545080" cy="2243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09_10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40" y="1552956"/>
            <a:ext cx="3627120" cy="375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9055" y="383977"/>
            <a:ext cx="17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09_11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88" y="2467356"/>
            <a:ext cx="2554224" cy="192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09_12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40" y="1770888"/>
            <a:ext cx="4922520" cy="33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09_13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1533144"/>
            <a:ext cx="2545080" cy="37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09_14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2435352"/>
            <a:ext cx="2904744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6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09_15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34312"/>
            <a:ext cx="3657600" cy="33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09_16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1182624"/>
            <a:ext cx="2545080" cy="44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09_17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08" y="2217420"/>
            <a:ext cx="4596384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09_02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2019300"/>
            <a:ext cx="290474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09_03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1431036"/>
            <a:ext cx="2545080" cy="39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09_04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1671828"/>
            <a:ext cx="2545080" cy="351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09_05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64" y="1991868"/>
            <a:ext cx="3624072" cy="287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09_06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1501140"/>
            <a:ext cx="2545080" cy="38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09_07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1691640"/>
            <a:ext cx="2904744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09_08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52" y="2356104"/>
            <a:ext cx="2901696" cy="21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09_09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64" y="847344"/>
            <a:ext cx="3624072" cy="53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85</TotalTime>
  <Words>119</Words>
  <Application>Microsoft Office PowerPoint</Application>
  <PresentationFormat>On-screen Show (4:3)</PresentationFormat>
  <Paragraphs>34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CUP unbranded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Palaniraja, Sarangapany</cp:lastModifiedBy>
  <cp:revision>15</cp:revision>
  <dcterms:created xsi:type="dcterms:W3CDTF">2011-11-11T07:24:09Z</dcterms:created>
  <dcterms:modified xsi:type="dcterms:W3CDTF">2012-12-11T15:41:28Z</dcterms:modified>
</cp:coreProperties>
</file>