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59" r:id="rId4"/>
    <p:sldId id="257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-3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711B5ED-BB3D-465B-9AC8-BF58FEEC8B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5A217C0-7AF3-485F-AAB2-40DB6D0226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03470-18AF-4672-876A-5B0A1805520A}" type="datetime1">
              <a:rPr lang="en-US"/>
              <a:pPr>
                <a:defRPr/>
              </a:pPr>
              <a:t>8/21/2012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D116E-0B6B-4854-A62F-FC759379E1E1}" type="datetime1">
              <a:rPr lang="en-US"/>
              <a:pPr>
                <a:defRPr/>
              </a:pPr>
              <a:t>8/21/2012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D3EF0-0771-4748-943E-AA8353931418}" type="datetime1">
              <a:rPr lang="en-US"/>
              <a:pPr>
                <a:defRPr/>
              </a:pPr>
              <a:t>8/21/2012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72CBB-7647-4831-BFF7-7A32B6B5708D}" type="datetime1">
              <a:rPr lang="en-US"/>
              <a:pPr>
                <a:defRPr/>
              </a:pPr>
              <a:t>8/21/2012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169CE-8D06-4BDA-96AA-6583EB00CC16}" type="datetime1">
              <a:rPr lang="en-US"/>
              <a:pPr>
                <a:defRPr/>
              </a:pPr>
              <a:t>8/21/2012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43F12-4EF8-410E-864E-F5B14F003D2B}" type="datetime1">
              <a:rPr lang="en-US"/>
              <a:pPr>
                <a:defRPr/>
              </a:pPr>
              <a:t>8/21/2012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2F274-3C75-4DCC-BD5A-149822AF8562}" type="datetime1">
              <a:rPr lang="en-US"/>
              <a:pPr>
                <a:defRPr/>
              </a:pPr>
              <a:t>8/21/2012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BA6D9-85E9-4764-AD15-B97B10901C2B}" type="datetime1">
              <a:rPr lang="en-US"/>
              <a:pPr>
                <a:defRPr/>
              </a:pPr>
              <a:t>8/21/2012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F4B34-66DB-4071-9193-2FEF629D91C7}" type="datetime1">
              <a:rPr lang="en-US"/>
              <a:pPr>
                <a:defRPr/>
              </a:pPr>
              <a:t>8/21/2012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3EFFD-132F-42B3-BBDD-56CC5FDCBB37}" type="datetime1">
              <a:rPr lang="en-US"/>
              <a:pPr>
                <a:defRPr/>
              </a:pPr>
              <a:t>8/21/2012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017B8-E810-42B5-895D-2F3E2EB1D2D9}" type="datetime1">
              <a:rPr lang="en-US"/>
              <a:pPr>
                <a:defRPr/>
              </a:pPr>
              <a:t>8/21/2012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0A0A59A0-798B-4E41-B636-477450DC90F2}" type="datetime1">
              <a:rPr lang="en-US"/>
              <a:pPr>
                <a:defRPr/>
              </a:pPr>
              <a:t>8/21/2012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81750"/>
            <a:ext cx="5638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lms4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0" y="5257800"/>
            <a:ext cx="2895600" cy="1600200"/>
          </a:xfrm>
          <a:noFill/>
        </p:spPr>
        <p:txBody>
          <a:bodyPr/>
          <a:lstStyle/>
          <a:p>
            <a:pPr marL="342900" indent="-342900">
              <a:buFontTx/>
              <a:buAutoNum type="alphaLcParenBoth"/>
            </a:pPr>
            <a:r>
              <a:rPr lang="en-GB" smtClean="0"/>
              <a:t>© Nick Lyon, </a:t>
            </a:r>
            <a:r>
              <a:rPr lang="en-GB" smtClean="0">
                <a:hlinkClick r:id="rId3"/>
              </a:rPr>
              <a:t>www.films4.org</a:t>
            </a:r>
            <a:endParaRPr lang="en-GB" smtClean="0"/>
          </a:p>
          <a:p>
            <a:pPr marL="342900" indent="-342900">
              <a:buFontTx/>
              <a:buAutoNum type="alphaLcParenBoth"/>
            </a:pPr>
            <a:r>
              <a:rPr lang="en-GB" smtClean="0"/>
              <a:t>© Institut f</a:t>
            </a:r>
            <a:r>
              <a:rPr lang="en-GB" smtClean="0">
                <a:cs typeface="Arial" charset="0"/>
              </a:rPr>
              <a:t>ü</a:t>
            </a:r>
            <a:r>
              <a:rPr lang="en-GB" smtClean="0"/>
              <a:t>r Bioenergied</a:t>
            </a:r>
            <a:r>
              <a:rPr lang="en-GB" smtClean="0">
                <a:cs typeface="Arial" charset="0"/>
              </a:rPr>
              <a:t>ö</a:t>
            </a:r>
            <a:r>
              <a:rPr lang="en-GB" smtClean="0"/>
              <a:t>rfer G</a:t>
            </a:r>
            <a:r>
              <a:rPr lang="en-GB" smtClean="0">
                <a:cs typeface="Arial" charset="0"/>
              </a:rPr>
              <a:t>ö</a:t>
            </a:r>
            <a:r>
              <a:rPr lang="en-GB" smtClean="0"/>
              <a:t>ttingen e. V., Benedikt Sauer</a:t>
            </a:r>
          </a:p>
        </p:txBody>
      </p:sp>
      <p:pic>
        <p:nvPicPr>
          <p:cNvPr id="15362" name="Picture 5" descr="Z:\CUP\Z1_ED\GINLEY\CH47\JPEG\GR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609600"/>
            <a:ext cx="4248150" cy="610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3276600" y="1524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Fig47_01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Daimler AG and www.H2mobility.org</a:t>
            </a:r>
          </a:p>
        </p:txBody>
      </p:sp>
      <p:pic>
        <p:nvPicPr>
          <p:cNvPr id="17410" name="Picture 2" descr="Z:\CUP\Z1_ED\GINLEY\CH47\JPEG\GR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0813" y="1025525"/>
            <a:ext cx="6300787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3962400" y="1524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Fig47_02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14600" y="6381750"/>
            <a:ext cx="6477000" cy="476250"/>
          </a:xfrm>
          <a:noFill/>
        </p:spPr>
        <p:txBody>
          <a:bodyPr/>
          <a:lstStyle/>
          <a:p>
            <a:r>
              <a:rPr lang="en-GB" smtClean="0"/>
              <a:t>© M. Specht, Center for Solar and Hydrogen Research, Stuttgart, Germany</a:t>
            </a:r>
          </a:p>
        </p:txBody>
      </p:sp>
      <p:pic>
        <p:nvPicPr>
          <p:cNvPr id="19458" name="Picture 2" descr="Z:\CUP\Z1_ED\GINLEY\CH47\JPEG\GR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0813" y="1195388"/>
            <a:ext cx="6300787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4038600" y="1524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Fig47_03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21506" name="Picture 2" descr="Z:\CUP\Z1_ED\GINLEY\CH47\JPEG\GR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066800"/>
            <a:ext cx="4991100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36576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Fig47_04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23554" name="Picture 2" descr="Z:\CUP\Z1_ED\GINLEY\CH47\JPEG\GR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4350" y="2192338"/>
            <a:ext cx="3035300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4191000" y="4572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Fig47_05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25602" name="Picture 2" descr="Z:\CUP\Z1_ED\GINLEY\CH47\JPEG\GR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219200"/>
            <a:ext cx="6192838" cy="481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4114800" y="4572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Fig47_06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P unbranded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CUP unbranded</Template>
  <TotalTime>21</TotalTime>
  <Words>43</Words>
  <Application>Microsoft Office PowerPoint</Application>
  <PresentationFormat>On-screen Show (4:3)</PresentationFormat>
  <Paragraphs>13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CUP unbranded</vt:lpstr>
      <vt:lpstr>Slide 1</vt:lpstr>
      <vt:lpstr>Slide 2</vt:lpstr>
      <vt:lpstr>Slide 3</vt:lpstr>
      <vt:lpstr>Slide 4</vt:lpstr>
      <vt:lpstr>Slide 5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PG4737</dc:creator>
  <cp:lastModifiedBy>Mia Balashova</cp:lastModifiedBy>
  <cp:revision>4</cp:revision>
  <dcterms:created xsi:type="dcterms:W3CDTF">2011-11-11T12:26:45Z</dcterms:created>
  <dcterms:modified xsi:type="dcterms:W3CDTF">2012-08-21T13:51:43Z</dcterms:modified>
</cp:coreProperties>
</file>