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5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9AE2D5-D944-4981-99F2-7970BD0DE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B7C977-AA88-434A-80DB-7363C7B3E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60998-AA1F-430B-B296-4EB5F1474460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93D96-2903-4153-B240-990586731B7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A6A01-4ECC-4347-9327-BD01C5BF84D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64759-8ACF-465B-BCEA-1256E7A9E18E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815D1-59ED-4D46-AA3F-18C55B7E2CD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FE4D2-433C-4028-8C15-EE5982D2D6EA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F2C19-9ADF-431F-B3A7-15CEB76A6D8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D6F09-9AE3-4761-9946-C65AED83B664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99675-F0E1-4AB0-A625-2E01A09FE32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C7AE1-44E2-45AB-9CC6-733815485E41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115EA-2BD0-4A1A-9727-684B7F2DB0C0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E0FF0B-7663-4D5F-B1AE-2E846EDB143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305550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5362" name="Picture 5" descr="Z:\CUP\Z1_ED\GINLEY\CH06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2098675"/>
            <a:ext cx="63119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733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3794" name="Picture 2" descr="Z:\CUP\Z1_ED\GINLEY\CH06\JPEG\GR0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868363"/>
            <a:ext cx="30575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Fig06_6b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5842" name="Picture 2" descr="Z:\CUP\Z1_ED\GINLEY\CH06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0538" y="1887538"/>
            <a:ext cx="308133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41910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7410" name="Picture 2" descr="Z:\CUP\Z1_ED\GINLEY\CH06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925763"/>
            <a:ext cx="3060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114800" y="609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9458" name="Picture 2" descr="Z:\CUP\Z1_ED\GINLEY\CH06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9588" y="1323975"/>
            <a:ext cx="30448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Fig06_03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1506" name="Picture 2" descr="Z:\CUP\Z1_ED\GINLEY\CH06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720850"/>
            <a:ext cx="63007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3554" name="Picture 2" descr="Z:\CUP\Z1_ED\GINLEY\CH06\JPEG\GR0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425" y="1800225"/>
            <a:ext cx="615315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9624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5602" name="Picture 2" descr="Z:\CUP\Z1_ED\GINLEY\CH06\JPEG\GR0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1828800"/>
            <a:ext cx="61293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Fig06_5b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7650" name="Picture 2" descr="Z:\CUP\Z1_ED\GINLEY\CH06\JPEG\GR0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8" y="1897063"/>
            <a:ext cx="57356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962400" y="45720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Fig06_5c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9698" name="Picture 2" descr="Z:\CUP\Z1_ED\GINLEY\CH06\JPEG\GR0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1931988"/>
            <a:ext cx="570547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Fig06_5d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1746" name="Picture 2" descr="Z:\CUP\Z1_ED\GINLEY\CH06\JPEG\GR0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413" y="874713"/>
            <a:ext cx="305117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4267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Fig06_6a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10</TotalTime>
  <Words>11</Words>
  <Application>Microsoft Office PowerPoint</Application>
  <PresentationFormat>On-screen Show (4:3)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3</cp:revision>
  <dcterms:created xsi:type="dcterms:W3CDTF">2011-11-11T08:25:20Z</dcterms:created>
  <dcterms:modified xsi:type="dcterms:W3CDTF">2011-11-16T15:03:38Z</dcterms:modified>
</cp:coreProperties>
</file>