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4" r:id="rId10"/>
    <p:sldId id="315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464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91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30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6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434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0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528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892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1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275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304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E29A-E754-4B6C-8BA9-AABDBF54FDDD}" type="datetimeFigureOut">
              <a:rPr lang="en-IN" smtClean="0"/>
              <a:t>15-05-2024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78AA0-A9B9-4196-9445-1623422EFA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59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121664"/>
            <a:ext cx="5974080" cy="461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89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Mukhopadhyay-Singh_fig6_8c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203704"/>
            <a:ext cx="2916936" cy="245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42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532" y="2264664"/>
            <a:ext cx="2916936" cy="232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35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825" y="486810"/>
            <a:ext cx="445234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60" y="1900428"/>
            <a:ext cx="3916680" cy="305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72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8" y="1353312"/>
            <a:ext cx="7888224" cy="415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03" y="486810"/>
            <a:ext cx="2214194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330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56" y="1403604"/>
            <a:ext cx="3599688" cy="405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29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924812"/>
            <a:ext cx="3959352" cy="30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61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2133600"/>
            <a:ext cx="395935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2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81" y="486810"/>
            <a:ext cx="3589237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9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545080"/>
            <a:ext cx="2907792" cy="176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278636"/>
            <a:ext cx="5974080" cy="430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06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660" y="486810"/>
            <a:ext cx="3724680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2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204" y="1869948"/>
            <a:ext cx="4355592" cy="311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37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12" y="1298448"/>
            <a:ext cx="3313176" cy="426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572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72" y="2154936"/>
            <a:ext cx="3419856" cy="254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3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824" y="2724912"/>
            <a:ext cx="2816352" cy="140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31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12" y="2772156"/>
            <a:ext cx="2703576" cy="13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009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260" y="2766060"/>
            <a:ext cx="2697480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88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68" y="486810"/>
            <a:ext cx="5248264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60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88" y="2535936"/>
            <a:ext cx="3621024" cy="178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367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92" y="1203960"/>
            <a:ext cx="5995416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36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48" y="2272284"/>
            <a:ext cx="2737104" cy="231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32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Mukhopadhyay-Singh_fig6_29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568" y="2709672"/>
            <a:ext cx="3102864" cy="143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5135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Mukhopadhyay-Singh_fig6_30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216" y="486810"/>
            <a:ext cx="3439568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3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Mukhopadhyay-Singh_fig6_31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80" y="2638044"/>
            <a:ext cx="3063240" cy="158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684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Mukhopadhyay-Singh_fig6_32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040" y="2589276"/>
            <a:ext cx="3169920" cy="167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4188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Mukhopadhyay-Singh_fig6_33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372" y="1935480"/>
            <a:ext cx="5477256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74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Mukhopadhyay-Singh_table6_1</a:t>
            </a:r>
            <a:endParaRPr lang="en-US" alt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3037332"/>
            <a:ext cx="2907792" cy="7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487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621280"/>
            <a:ext cx="6019800" cy="16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815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270760"/>
            <a:ext cx="2907792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825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133600"/>
            <a:ext cx="290779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6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662" y="486810"/>
            <a:ext cx="456667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422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Mukhopadhyay-Singh_table6_5a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128" y="420688"/>
            <a:ext cx="2115744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654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Mukhopadhyay-Singh_table6_5b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80" y="1200912"/>
            <a:ext cx="2910840" cy="4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05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519172"/>
            <a:ext cx="2907792" cy="181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464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056" y="574548"/>
            <a:ext cx="2913888" cy="570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6528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Mukhopadhyay-Singh_table6_8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104" y="2619756"/>
            <a:ext cx="2907792" cy="161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54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1173480"/>
            <a:ext cx="6019800" cy="451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117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Mukhopadhyay-Singh_table6_10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759964"/>
            <a:ext cx="2807208" cy="13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535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Mukhopadhyay-Singh_table6_11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8544"/>
            <a:ext cx="2807208" cy="12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571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Mukhopadhyay-Singh_table6_12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2448"/>
            <a:ext cx="2807208" cy="121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310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Mukhopadhyay-Singh_table6_13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822448"/>
            <a:ext cx="2807208" cy="121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66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0" y="1339596"/>
            <a:ext cx="5974080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6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Mukhopadhyay-Singh_table6_14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551176"/>
            <a:ext cx="2807208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943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Mukhopadhyay-Singh_table6_15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132076"/>
            <a:ext cx="2807208" cy="259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449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84" y="1645920"/>
            <a:ext cx="5818632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70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96" y="2551176"/>
            <a:ext cx="2807208" cy="175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931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Mukhopadhyay-Singh_table6_18a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68" y="2183892"/>
            <a:ext cx="5846064" cy="249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27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Mukhopadhyay-Singh_table6_18b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611" y="405317"/>
            <a:ext cx="4836778" cy="595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870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Mukhopadhyay-Singh_table6_19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512" y="710184"/>
            <a:ext cx="4760976" cy="543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56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Mukhopadhyay-Singh_fig6_6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958340"/>
            <a:ext cx="3959352" cy="29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9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Mukhopadhyay-Singh_fig6_7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24" y="1053084"/>
            <a:ext cx="3959352" cy="475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9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Mukhopadhyay-Singh_fig6_8a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68" y="1036320"/>
            <a:ext cx="5998464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60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82045" y="6364288"/>
            <a:ext cx="52619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/>
              <a:t>© </a:t>
            </a:r>
            <a:r>
              <a:rPr lang="en-IN" sz="1800" dirty="0" err="1"/>
              <a:t>Biswajit</a:t>
            </a:r>
            <a:r>
              <a:rPr lang="en-IN" sz="1800" dirty="0"/>
              <a:t> </a:t>
            </a:r>
            <a:r>
              <a:rPr lang="en-IN" sz="1800" dirty="0" err="1"/>
              <a:t>Mukhopadhyay</a:t>
            </a:r>
            <a:r>
              <a:rPr lang="en-IN" sz="1800" dirty="0"/>
              <a:t> and Vijay P. Singh 2024</a:t>
            </a:r>
            <a:endParaRPr lang="en-US" altLang="en-US" sz="1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IN" sz="1800" dirty="0" smtClean="0"/>
              <a:t>Mukhopadhyay-Singh_fig6_8b</a:t>
            </a: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296" y="2159508"/>
            <a:ext cx="2883408" cy="253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25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560</Words>
  <Application>Microsoft Office PowerPoint</Application>
  <PresentationFormat>On-screen Show (4:3)</PresentationFormat>
  <Paragraphs>112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StephenKumar, SampathKumar</dc:creator>
  <cp:lastModifiedBy>Hariharan Krishnarasu</cp:lastModifiedBy>
  <cp:revision>40</cp:revision>
  <dcterms:created xsi:type="dcterms:W3CDTF">2020-11-06T07:26:08Z</dcterms:created>
  <dcterms:modified xsi:type="dcterms:W3CDTF">2024-05-15T12:31:41Z</dcterms:modified>
</cp:coreProperties>
</file>