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80" y="2022348"/>
            <a:ext cx="3291840" cy="281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Mukhopadhyay-Singh_fig2_10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151888"/>
            <a:ext cx="2880360" cy="255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20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Mukhopadhyay-Singh_fig2_11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788" y="2529840"/>
            <a:ext cx="2630424" cy="179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272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1493520"/>
            <a:ext cx="2880360" cy="387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878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568" y="3211068"/>
            <a:ext cx="2340864" cy="4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4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1341120"/>
            <a:ext cx="2880360" cy="417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42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530096"/>
            <a:ext cx="1981200" cy="379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46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225040"/>
            <a:ext cx="2880360" cy="240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49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264664"/>
            <a:ext cx="2880360" cy="232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179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Mukhopadhyay-Singh_fig2_8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273808"/>
            <a:ext cx="2880360" cy="231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360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Mukhopadhyay-Singh_fig2_9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264664"/>
            <a:ext cx="2880360" cy="232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035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110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Keerthana Panneer Selvam</cp:lastModifiedBy>
  <cp:revision>33</cp:revision>
  <dcterms:created xsi:type="dcterms:W3CDTF">2020-11-06T07:26:08Z</dcterms:created>
  <dcterms:modified xsi:type="dcterms:W3CDTF">2024-05-13T14:02:24Z</dcterms:modified>
</cp:coreProperties>
</file>