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05-17-2024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Mukhopadhyay-Singh_fig20_1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60" y="528828"/>
            <a:ext cx="5974080" cy="580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Mukhopadhyay-Singh_fig20_10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08" y="1296924"/>
            <a:ext cx="8253984" cy="426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9198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Mukhopadhyay-Singh_fig20_11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056" y="2363724"/>
            <a:ext cx="3675888" cy="2130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064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Mukhopadhyay-Singh_fig20_12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928" y="1938528"/>
            <a:ext cx="5724144" cy="298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6442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Mukhopadhyay-Singh_fig20_13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2412492"/>
            <a:ext cx="2880360" cy="203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954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Mukhopadhyay-Singh_fig20_14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920" y="2816352"/>
            <a:ext cx="1280160" cy="122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691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Mukhopadhyay-Singh_fig20_15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2382012"/>
            <a:ext cx="2880360" cy="209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250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Mukhopadhyay-Singh_fig20_16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2798064"/>
            <a:ext cx="2880360" cy="1261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273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Mukhopadhyay-Singh_fig20_17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208" y="2727960"/>
            <a:ext cx="2767584" cy="140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9066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Mukhopadhyay-Singh_fig20_18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204" y="2796540"/>
            <a:ext cx="1307592" cy="126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4580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Mukhopadhyay-Singh_fig20_19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3632" y="2796540"/>
            <a:ext cx="1316736" cy="126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15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Mukhopadhyay-Singh_fig20_2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20" y="1837944"/>
            <a:ext cx="2880360" cy="318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7811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Mukhopadhyay-Singh_fig20_20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156" y="2796540"/>
            <a:ext cx="1313688" cy="1264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077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Mukhopadhyay-Singh_fig20_21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444" y="2532888"/>
            <a:ext cx="2801112" cy="179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6222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Mukhopadhyay-Singh_fig20_22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046" y="502813"/>
            <a:ext cx="4494742" cy="5727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268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Mukhopadhyay-Singh_fig20_23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768" y="1054608"/>
            <a:ext cx="5998464" cy="4748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8161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Mukhopadhyay-Singh_fig20_24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312" y="2007108"/>
            <a:ext cx="5675376" cy="284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4852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Mukhopadhyay-Singh_unfig20_1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407920"/>
            <a:ext cx="2590800" cy="204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25856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Mukhopadhyay-Singh_unfig20_2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4" y="3002280"/>
            <a:ext cx="5376672" cy="85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0376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Mukhopadhyay-Singh_unfig20_3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316" y="2069592"/>
            <a:ext cx="1801368" cy="2718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3215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Mukhopadhyay-Singh_unfig20_4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186940"/>
            <a:ext cx="2590800" cy="248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969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Mukhopadhyay-Singh_unfig20_5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4" y="3108960"/>
            <a:ext cx="5376672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2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Mukhopadhyay-Singh_fig20_3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60" y="1120140"/>
            <a:ext cx="5974080" cy="461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1079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Mukhopadhyay-Singh_unfig20_6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997708"/>
            <a:ext cx="2590800" cy="862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5804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Mukhopadhyay-Singh_table20_1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684" y="1019556"/>
            <a:ext cx="5818632" cy="481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185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Mukhopadhyay-Singh_fig20_4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00" y="1621536"/>
            <a:ext cx="3581400" cy="361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747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Mukhopadhyay-Singh_fig20_5</a:t>
            </a:r>
            <a:endParaRPr lang="en-US" altLang="en-US" sz="1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044" y="2545080"/>
            <a:ext cx="2343912" cy="176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412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Mukhopadhyay-Singh_fig20_6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436" y="2510028"/>
            <a:ext cx="3691128" cy="183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436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Mukhopadhyay-Singh_fig20_7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5308" y="2403348"/>
            <a:ext cx="3453384" cy="205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641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Mukhopadhyay-Singh_fig20_8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32" y="2388108"/>
            <a:ext cx="4440936" cy="208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6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 smtClean="0"/>
              <a:t>Mukhopadhyay-Singh_fig20_9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0132" y="1191768"/>
            <a:ext cx="3983736" cy="447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7932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</TotalTime>
  <Words>310</Words>
  <Application>Microsoft Office PowerPoint</Application>
  <PresentationFormat>On-screen Show (4:3)</PresentationFormat>
  <Paragraphs>62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StephenKumar SampathKumar</cp:lastModifiedBy>
  <cp:revision>46</cp:revision>
  <dcterms:created xsi:type="dcterms:W3CDTF">2020-11-06T07:26:08Z</dcterms:created>
  <dcterms:modified xsi:type="dcterms:W3CDTF">2024-05-17T11:11:05Z</dcterms:modified>
</cp:coreProperties>
</file>