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Mukhopadhyay-Singh_fig15_1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340" y="1301496"/>
            <a:ext cx="5989320" cy="425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Mukhopadhyay-Singh_fig15_2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398" y="377952"/>
            <a:ext cx="5295605" cy="598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966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Mukhopadhyay-Singh_fig15_3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584" y="1728216"/>
            <a:ext cx="4370832" cy="340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32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Mukhopadhyay-Singh_table15_1</a:t>
            </a:r>
            <a:endParaRPr lang="en-IN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04" y="3037332"/>
            <a:ext cx="2907792" cy="78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997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Mukhopadhyay-Singh_table15_2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679192"/>
            <a:ext cx="6019800" cy="149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97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Mukhopadhyay-Singh_table15_3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684" y="2816352"/>
            <a:ext cx="5818632" cy="122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147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Mukhopadhyay-Singh_table15_4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24" y="2551176"/>
            <a:ext cx="7997952" cy="17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631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</TotalTime>
  <Words>70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StephenKumar SampathKumar</cp:lastModifiedBy>
  <cp:revision>45</cp:revision>
  <dcterms:created xsi:type="dcterms:W3CDTF">2020-11-06T07:26:08Z</dcterms:created>
  <dcterms:modified xsi:type="dcterms:W3CDTF">2024-05-17T11:07:41Z</dcterms:modified>
</cp:coreProperties>
</file>