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Mukhopadhyay-Singh_fig11_1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122932"/>
            <a:ext cx="2880360" cy="261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Mukhopadhyay-Singh_table11_2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1420368"/>
            <a:ext cx="6019800" cy="401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281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Mukhopadhyay-Singh_table11_3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759964"/>
            <a:ext cx="2907792" cy="133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9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Mukhopadhyay-Singh_table11_4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2828544"/>
            <a:ext cx="2807208" cy="120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1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Mukhopadhyay-Singh_table11_5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32" y="2340864"/>
            <a:ext cx="8250936" cy="217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58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Mukhopadhyay-Singh_table11_6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2272284"/>
            <a:ext cx="5818632" cy="231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8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078736"/>
            <a:ext cx="2880360" cy="270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4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Mukhopadhyay-Singh_fig11_3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962912"/>
            <a:ext cx="2880360" cy="29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85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385060"/>
            <a:ext cx="2590800" cy="208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4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281428"/>
            <a:ext cx="2590800" cy="229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14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484" y="1668780"/>
            <a:ext cx="2161032" cy="35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9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32" y="1595628"/>
            <a:ext cx="2916936" cy="36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01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Mukhopadhyay-Singh_fig11_8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345692"/>
            <a:ext cx="2880360" cy="416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99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Mukhopadhyay-Singh_table11_1</a:t>
            </a:r>
            <a:endParaRPr lang="en-US" alt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742188"/>
            <a:ext cx="2907792" cy="537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1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</TotalTime>
  <Words>140</Words>
  <Application>Microsoft Office PowerPoint</Application>
  <PresentationFormat>On-screen Show (4:3)</PresentationFormat>
  <Paragraphs>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Hariharan Krishnarasu</cp:lastModifiedBy>
  <cp:revision>41</cp:revision>
  <dcterms:created xsi:type="dcterms:W3CDTF">2020-11-06T07:26:08Z</dcterms:created>
  <dcterms:modified xsi:type="dcterms:W3CDTF">2024-05-15T13:18:56Z</dcterms:modified>
</cp:coreProperties>
</file>