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69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208" y="2048256"/>
            <a:ext cx="3529584" cy="276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048" y="2455164"/>
            <a:ext cx="3803904" cy="19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256" y="2421636"/>
            <a:ext cx="3523488" cy="201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Mukhopadhyay-Singh_table8_1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3037332"/>
            <a:ext cx="2907792" cy="7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Mukhopadhyay-Singh_table8_2a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558" y="444171"/>
            <a:ext cx="4229960" cy="584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3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Mukhopadhyay-Singh_table8_2b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416" y="413379"/>
            <a:ext cx="4295694" cy="590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Mukhopadhyay-Singh_table8_2c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119" y="369332"/>
            <a:ext cx="4359761" cy="599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9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Mukhopadhyay-Singh_table8_2d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66" y="369332"/>
            <a:ext cx="4927675" cy="603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Mukhopadhyay-Singh_table8_2e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769" y="426847"/>
            <a:ext cx="4702462" cy="587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73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Mukhopadhyay-Singh_table8_2f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791" y="379708"/>
            <a:ext cx="5028417" cy="598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4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000" y="422978"/>
            <a:ext cx="2088000" cy="588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0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641604"/>
            <a:ext cx="2880360" cy="557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000" y="394665"/>
            <a:ext cx="2088000" cy="600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8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00" y="416921"/>
            <a:ext cx="2052000" cy="589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9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Mukhopadhyay-Singh_table8_3d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00" y="416921"/>
            <a:ext cx="2052000" cy="589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0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Mukhopadhyay-Singh_table8_3e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00" y="405005"/>
            <a:ext cx="2052000" cy="600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6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Mukhopadhyay-Singh_table8_3f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047" y="433560"/>
            <a:ext cx="2005585" cy="586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4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Mukhopadhyay-Singh_table8_3g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390" y="418328"/>
            <a:ext cx="2016000" cy="58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6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Mukhopadhyay-Singh_table8_3h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000" y="418328"/>
            <a:ext cx="2016000" cy="58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8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Mukhopadhyay-Singh_table8_3i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718" y="418328"/>
            <a:ext cx="2016000" cy="58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Mukhopadhyay-Singh_table8_3j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000" y="418328"/>
            <a:ext cx="2016000" cy="58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4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Mukhopadhyay-Singh_table8_3k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000" y="418328"/>
            <a:ext cx="2016000" cy="58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9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1374648"/>
            <a:ext cx="2916936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Mukhopadhyay-Singh_table8_3l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000" y="418328"/>
            <a:ext cx="2016000" cy="589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Mukhopadhyay-Singh_table8_3m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0" y="388052"/>
            <a:ext cx="2232000" cy="597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Mukhopadhyay-Singh_table8_3n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0" y="417135"/>
            <a:ext cx="2232000" cy="594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1450848"/>
            <a:ext cx="2916936" cy="395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1330452"/>
            <a:ext cx="2916936" cy="419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020" y="2042160"/>
            <a:ext cx="3489960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316480"/>
            <a:ext cx="2916936" cy="222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6" y="1877568"/>
            <a:ext cx="7607808" cy="310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Mukhopadhyay-Singh_fig8_9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88" y="1987296"/>
            <a:ext cx="5983224" cy="288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</TotalTime>
  <Words>320</Words>
  <Application>Microsoft Office PowerPoint</Application>
  <PresentationFormat>On-screen Show (4:3)</PresentationFormat>
  <Paragraphs>64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Hariharan Krishnarasu</cp:lastModifiedBy>
  <cp:revision>41</cp:revision>
  <dcterms:created xsi:type="dcterms:W3CDTF">2020-11-06T07:26:08Z</dcterms:created>
  <dcterms:modified xsi:type="dcterms:W3CDTF">2024-05-15T12:49:48Z</dcterms:modified>
</cp:coreProperties>
</file>