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86" autoAdjust="0"/>
    <p:restoredTop sz="94660"/>
  </p:normalViewPr>
  <p:slideViewPr>
    <p:cSldViewPr snapToGrid="0">
      <p:cViewPr varScale="1">
        <p:scale>
          <a:sx n="97" d="100"/>
          <a:sy n="97" d="100"/>
        </p:scale>
        <p:origin x="84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54645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33916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69303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6269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04347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80868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65286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78929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0818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52753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13044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01593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Mukhopadhyay-Singh_fig13_1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968" y="1911096"/>
            <a:ext cx="4322064" cy="3035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189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Mukhopadhyay-Singh_fig13_10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916" y="2345436"/>
            <a:ext cx="2868168" cy="2167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2458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Mukhopadhyay-Singh_fig13_11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1665732"/>
            <a:ext cx="4572000" cy="3526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3415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Mukhopadhyay-Singh_fig13_12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0132" y="1801368"/>
            <a:ext cx="3983736" cy="325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2327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Mukhopadhyay-Singh_fig13_13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6268" y="2007108"/>
            <a:ext cx="3331464" cy="2843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2449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Mukhopadhyay-Singh_fig13_14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425" y="403916"/>
            <a:ext cx="5103149" cy="5925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9031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Mukhopadhyay-Singh_fig13_15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960" y="1525524"/>
            <a:ext cx="5974080" cy="380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2770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Mukhopadhyay-Singh_fig13_16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960" y="1370076"/>
            <a:ext cx="5974080" cy="4117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5864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Mukhopadhyay-Singh_fig13_17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312" y="1804416"/>
            <a:ext cx="5675376" cy="3249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7226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Mukhopadhyay-Singh_fig13_18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3636" y="2578608"/>
            <a:ext cx="2776728" cy="1700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7723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Mukhopadhyay-Singh_fig13_19a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532" y="1659636"/>
            <a:ext cx="5964936" cy="3538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159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Mukhopadhyay-Singh_fig13_2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84" y="461066"/>
            <a:ext cx="3752245" cy="5811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8261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Mukhopadhyay-Singh_fig13_19b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803" y="465616"/>
            <a:ext cx="4086394" cy="5802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4885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Mukhopadhyay-Singh_fig13_20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216" y="2362200"/>
            <a:ext cx="3401568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5260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Mukhopadhyay-Singh_fig13_21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700" y="1699260"/>
            <a:ext cx="4800600" cy="3459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823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Mukhopadhyay-Singh_fig13_22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796" y="2453640"/>
            <a:ext cx="3264408" cy="195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6921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Mukhopadhyay-Singh_fig13_23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2240" y="2417064"/>
            <a:ext cx="3779520" cy="2023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5510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Mukhopadhyay-Singh_fig13_24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156" y="2372868"/>
            <a:ext cx="4361688" cy="2112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3398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Mukhopadhyay-Singh_table13_1</a:t>
            </a:r>
            <a:endParaRPr lang="en-IN" sz="18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100" y="1298448"/>
            <a:ext cx="6019800" cy="426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1552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Mukhopadhyay-Singh_table13_2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2202180"/>
            <a:ext cx="5818632" cy="2453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4411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Mukhopadhyay-Singh_table13_3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2272284"/>
            <a:ext cx="5818632" cy="2313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996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Mukhopadhyay-Singh_table13_4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96" y="2270760"/>
            <a:ext cx="2807208" cy="2316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441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Mukhopadhyay-Singh_fig13_3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792" y="1147572"/>
            <a:ext cx="3328416" cy="4562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0251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Mukhopadhyay-Singh_table13_5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96" y="1714500"/>
            <a:ext cx="2807208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7625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Mukhopadhyay-Singh_table13_6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96" y="1437132"/>
            <a:ext cx="2807208" cy="3983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0405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Mukhopadhyay-Singh_table13_7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4680" y="1786128"/>
            <a:ext cx="2834640" cy="3285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7868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Mukhopadhyay-Singh_table13_8a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1348740"/>
            <a:ext cx="5818632" cy="416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1699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Mukhopadhyay-Singh_table13_8b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941832"/>
            <a:ext cx="5818632" cy="497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63507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Mukhopadhyay-Singh_table13_9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1784604"/>
            <a:ext cx="5818632" cy="3288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12179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Mukhopadhyay-Singh_table13_10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" y="1472184"/>
            <a:ext cx="8214360" cy="3913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87465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Mukhopadhyay-Singh_table13_11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532" y="1437132"/>
            <a:ext cx="8250936" cy="3983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85735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Mukhopadhyay-Singh_table13_12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328" y="1437132"/>
            <a:ext cx="8467344" cy="3983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7972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Mukhopadhyay-Singh_table13_13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7020" y="1786128"/>
            <a:ext cx="3489960" cy="3285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2046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Mukhopadhyay-Singh_fig13_4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0924" y="2014728"/>
            <a:ext cx="3502152" cy="2828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9996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Mukhopadhyay-Singh_fig13_5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704" y="1399032"/>
            <a:ext cx="5498592" cy="4059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016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Mukhopadhyay-Singh_fig13_6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772" y="1254252"/>
            <a:ext cx="2886456" cy="4349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558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Mukhopadhyay-Singh_fig13_7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2284" y="1661160"/>
            <a:ext cx="4599432" cy="3535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0506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Mukhopadhyay-Singh_fig13_8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368" y="1658112"/>
            <a:ext cx="4779264" cy="3541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9530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Mukhopadhyay-Singh_fig13_9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5624" y="1627632"/>
            <a:ext cx="4492752" cy="360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6829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175</TotalTime>
  <Words>390</Words>
  <Application>Microsoft Office PowerPoint</Application>
  <PresentationFormat>On-screen Show (4:3)</PresentationFormat>
  <Paragraphs>78</Paragraphs>
  <Slides>39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StephenKumar, SampathKumar</dc:creator>
  <cp:lastModifiedBy>Hariharan Krishnarasu</cp:lastModifiedBy>
  <cp:revision>42</cp:revision>
  <dcterms:created xsi:type="dcterms:W3CDTF">2020-11-06T07:26:08Z</dcterms:created>
  <dcterms:modified xsi:type="dcterms:W3CDTF">2024-05-15T14:02:30Z</dcterms:modified>
</cp:coreProperties>
</file>