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6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26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4645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3916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930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269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4347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0868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528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892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81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2753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1304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BE29A-E754-4B6C-8BA9-AABDBF54FDDD}" type="datetimeFigureOut">
              <a:rPr lang="en-IN" smtClean="0"/>
              <a:t>05-15-2024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1593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Mukhopadhyay-Singh_fig3_1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36" y="1095756"/>
            <a:ext cx="5977128" cy="466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89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Mukhopadhyay-Singh_fig3_10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1467612"/>
            <a:ext cx="2907792" cy="392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Mukhopadhyay-Singh_fig3_11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728" y="1496568"/>
            <a:ext cx="2828544" cy="386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72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Mukhopadhyay-Singh_fig3_12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2336292"/>
            <a:ext cx="2880360" cy="2185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9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Mukhopadhyay-Singh_fig3_13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676" y="1374648"/>
            <a:ext cx="2898648" cy="410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3307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Mukhopadhyay-Singh_fig3_14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2264664"/>
            <a:ext cx="2880360" cy="232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929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Mukhopadhyay-Singh_fig3_15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2273808"/>
            <a:ext cx="2880360" cy="2310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61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Mukhopadhyay-Singh_fig3_16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2269236"/>
            <a:ext cx="2880360" cy="231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6526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Mukhopadhyay-Singh_fig3_17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2282952"/>
            <a:ext cx="2880360" cy="229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599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Mukhopadhyay-Singh_fig3_18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288" y="2441448"/>
            <a:ext cx="3773424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9067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Mukhopadhyay-Singh_fig3_19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644" y="2514600"/>
            <a:ext cx="3410712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22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Mukhopadhyay-Singh_fig3_2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492" y="1275588"/>
            <a:ext cx="5081016" cy="430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8784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Mukhopadhyay-Singh_fig3_20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876" y="2499360"/>
            <a:ext cx="3508248" cy="185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4376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Mukhopadhyay-Singh_fig3_21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772" y="2731008"/>
            <a:ext cx="2886456" cy="139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957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Mukhopadhyay-Singh_fig3_22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980" y="2555748"/>
            <a:ext cx="4892040" cy="174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530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Mukhopadhyay-Singh_table3_1a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000" y="476238"/>
            <a:ext cx="4320000" cy="578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6062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Mukhopadhyay-Singh_table3_1b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000" y="470769"/>
            <a:ext cx="4320000" cy="579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5385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Mukhopadhyay-Singh_table3_1c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2471928"/>
            <a:ext cx="6019800" cy="191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0440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2340864"/>
            <a:ext cx="6019800" cy="217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858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08" y="2403348"/>
            <a:ext cx="2919984" cy="205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293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008" y="2645664"/>
            <a:ext cx="2919984" cy="156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7508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2759964"/>
            <a:ext cx="2907792" cy="133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431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Mukhopadhyay-Singh_fig3_3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332" y="1984248"/>
            <a:ext cx="3831336" cy="288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436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133600"/>
            <a:ext cx="2807208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0398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446020"/>
            <a:ext cx="5818632" cy="196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3153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780" y="1018032"/>
            <a:ext cx="2758440" cy="482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5187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788" y="1223772"/>
            <a:ext cx="2630424" cy="441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106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Mukhopadhyay-Singh_table3_10a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348" y="2997708"/>
            <a:ext cx="2813304" cy="862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9000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Mukhopadhyay-Singh_table3_10b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348" y="1453896"/>
            <a:ext cx="2813304" cy="395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616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Mukhopadhyay-Singh_table3_11a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976628"/>
            <a:ext cx="5818632" cy="290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3647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Mukhopadhyay-Singh_table3_11b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000" y="369332"/>
            <a:ext cx="4320000" cy="599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9676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Mukhopadhyay-Singh_table3_11c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000" y="369332"/>
            <a:ext cx="4320000" cy="599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6452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Mukhopadhyay-Singh_table3_11d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000" y="369332"/>
            <a:ext cx="4320000" cy="599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137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Mukhopadhyay-Singh_fig3_4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776" y="1421892"/>
            <a:ext cx="3584448" cy="401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5422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Mukhopadhyay-Singh_table3_11e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000" y="371957"/>
            <a:ext cx="4320000" cy="599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062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Mukhopadhyay-Singh_table3_11f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000" y="369332"/>
            <a:ext cx="5040000" cy="575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1132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Mukhopadhyay-Singh_untable3_1a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392680"/>
            <a:ext cx="2807208" cy="207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0255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Mukhopadhyay-Singh_untable3_1b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820924"/>
            <a:ext cx="2807208" cy="121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464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Mukhopadhyay-Singh_fig3_5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916" y="2025396"/>
            <a:ext cx="3630168" cy="280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65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Mukhopadhyay-Singh_fig3_6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524" y="2511552"/>
            <a:ext cx="3806952" cy="183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749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Mukhopadhyay-Singh_fig3_7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460" y="906780"/>
            <a:ext cx="4069080" cy="504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79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Mukhopadhyay-Singh_fig3_8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072" y="1231392"/>
            <a:ext cx="3419856" cy="439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360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Mukhopadhyay-Singh_fig3_9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96" y="766572"/>
            <a:ext cx="7379208" cy="532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35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</TotalTime>
  <Words>430</Words>
  <Application>Microsoft Office PowerPoint</Application>
  <PresentationFormat>On-screen Show (4:3)</PresentationFormat>
  <Paragraphs>86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StephenKumar, SampathKumar</dc:creator>
  <cp:lastModifiedBy>StephenKumar SampathKumar</cp:lastModifiedBy>
  <cp:revision>40</cp:revision>
  <dcterms:created xsi:type="dcterms:W3CDTF">2020-11-06T07:26:08Z</dcterms:created>
  <dcterms:modified xsi:type="dcterms:W3CDTF">2024-05-15T12:19:24Z</dcterms:modified>
</cp:coreProperties>
</file>