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301" r:id="rId16"/>
    <p:sldId id="270" r:id="rId17"/>
    <p:sldId id="271" r:id="rId18"/>
    <p:sldId id="302" r:id="rId19"/>
    <p:sldId id="272" r:id="rId20"/>
    <p:sldId id="273" r:id="rId21"/>
    <p:sldId id="274" r:id="rId22"/>
    <p:sldId id="275" r:id="rId23"/>
    <p:sldId id="303" r:id="rId24"/>
    <p:sldId id="276" r:id="rId25"/>
    <p:sldId id="277" r:id="rId26"/>
    <p:sldId id="304" r:id="rId27"/>
    <p:sldId id="305" r:id="rId28"/>
    <p:sldId id="30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376" y="1569720"/>
            <a:ext cx="3889248" cy="371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603504"/>
            <a:ext cx="3959352" cy="56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Mukhopadhyay-Singh_fig10_11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24" y="1969008"/>
            <a:ext cx="3959352" cy="291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72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Mukhopadhyay-Singh_fig10_12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48" y="1629156"/>
            <a:ext cx="2737104" cy="359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9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Mukhopadhyay-Singh_unfig10_1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484" y="1493520"/>
            <a:ext cx="2161032" cy="387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330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007108"/>
            <a:ext cx="2590800" cy="284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29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627376"/>
            <a:ext cx="2590800" cy="160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43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435352"/>
            <a:ext cx="2590800" cy="19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61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331720"/>
            <a:ext cx="25908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52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025396"/>
            <a:ext cx="2590800" cy="280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97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639568"/>
            <a:ext cx="2590800" cy="157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9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1723644"/>
            <a:ext cx="4322064" cy="34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784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627376"/>
            <a:ext cx="2590800" cy="160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06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462784"/>
            <a:ext cx="2590800" cy="19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22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272284"/>
            <a:ext cx="2590800" cy="231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437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Mukhopadhyay-Singh_unfig10_11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04" y="1729740"/>
            <a:ext cx="4050792" cy="339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88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Mukhopadhyay-Singh_unfig10_12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04" y="1712976"/>
            <a:ext cx="4050792" cy="3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57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Mukhopadhyay-Singh_unfig10_13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04" y="1716024"/>
            <a:ext cx="4050792" cy="342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553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Mukhopadhyay-Singh_table10_1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638044"/>
            <a:ext cx="2907792" cy="158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600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Mukhopadhyay-Singh_table10_2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864" y="1577340"/>
            <a:ext cx="2938272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41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Mukhopadhyay-Singh_table10_3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96" y="2551176"/>
            <a:ext cx="2807208" cy="1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0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162556"/>
            <a:ext cx="2880360" cy="253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2188464"/>
            <a:ext cx="4322064" cy="248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2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2161032"/>
            <a:ext cx="4322064" cy="253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1723644"/>
            <a:ext cx="4322064" cy="341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4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1953768"/>
            <a:ext cx="4322064" cy="295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7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2191512"/>
            <a:ext cx="4322064" cy="24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60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Mukhopadhyay-Singh_fig10_9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2510028"/>
            <a:ext cx="4322064" cy="18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35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280</Words>
  <Application>Microsoft Office PowerPoint</Application>
  <PresentationFormat>On-screen Show (4:3)</PresentationFormat>
  <Paragraphs>56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StephenKumar SampathKumar</cp:lastModifiedBy>
  <cp:revision>41</cp:revision>
  <dcterms:created xsi:type="dcterms:W3CDTF">2020-11-06T07:26:08Z</dcterms:created>
  <dcterms:modified xsi:type="dcterms:W3CDTF">2024-05-17T11:03:07Z</dcterms:modified>
</cp:coreProperties>
</file>