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464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391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930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26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34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86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2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92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81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75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304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BE29A-E754-4B6C-8BA9-AABDBF54FDDD}" type="datetimeFigureOut">
              <a:rPr lang="en-IN" smtClean="0"/>
              <a:t>13-05-2024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59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Mukhopadhyay-Singh_fig1_1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20" y="1488948"/>
            <a:ext cx="2880360" cy="388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89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Mukhopadhyay-Singh_fig1_2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472" y="1522476"/>
            <a:ext cx="5401056" cy="3813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790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Mukhopadhyay-Singh_fig1_3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960" y="1120140"/>
            <a:ext cx="5974080" cy="461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278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Mukhopadhyay-Singh_fig1_4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304" y="1601724"/>
            <a:ext cx="5041392" cy="365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44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</TotalTime>
  <Words>40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StephenKumar, SampathKumar</dc:creator>
  <cp:lastModifiedBy>Keerthana Panneer Selvam</cp:lastModifiedBy>
  <cp:revision>32</cp:revision>
  <dcterms:created xsi:type="dcterms:W3CDTF">2020-11-06T07:26:08Z</dcterms:created>
  <dcterms:modified xsi:type="dcterms:W3CDTF">2024-05-13T14:01:42Z</dcterms:modified>
</cp:coreProperties>
</file>