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0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301" r:id="rId17"/>
    <p:sldId id="270" r:id="rId18"/>
    <p:sldId id="271" r:id="rId19"/>
    <p:sldId id="302" r:id="rId20"/>
    <p:sldId id="272" r:id="rId21"/>
    <p:sldId id="273" r:id="rId22"/>
    <p:sldId id="274" r:id="rId23"/>
    <p:sldId id="275" r:id="rId24"/>
    <p:sldId id="303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88" y="586740"/>
            <a:ext cx="5678424" cy="568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040" y="2112264"/>
            <a:ext cx="3169920" cy="263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008" y="1071372"/>
            <a:ext cx="5967984" cy="471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38756"/>
            <a:ext cx="2880360" cy="238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10" y="486810"/>
            <a:ext cx="3668380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912" y="1246632"/>
            <a:ext cx="5980176" cy="436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30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Mukhopadhyay-Singh_fig4_14a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816" y="486810"/>
            <a:ext cx="3988367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29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Mukhopadhyay-Singh_fig4_14b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985" y="486810"/>
            <a:ext cx="398802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43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132" y="1379220"/>
            <a:ext cx="5507736" cy="409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61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Mukhopadhyay-Singh_fig4_16a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16" y="1633728"/>
            <a:ext cx="5077968" cy="359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2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Mukhopadhyay-Singh_fig4_16b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016" y="1487424"/>
            <a:ext cx="5077968" cy="388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97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</a:t>
            </a:r>
            <a:endParaRPr lang="en-US" alt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6" y="1554480"/>
            <a:ext cx="7577328" cy="374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040" y="1150620"/>
            <a:ext cx="5455920" cy="455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9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12" y="1232916"/>
            <a:ext cx="7123176" cy="439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06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912" y="2164080"/>
            <a:ext cx="5980176" cy="252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Mukhopadhyay-Singh_fig4_20a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369332"/>
            <a:ext cx="4680000" cy="604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37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Mukhopadhyay-Singh_fig4_20b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369332"/>
            <a:ext cx="4680000" cy="602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988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532" y="1566672"/>
            <a:ext cx="5964936" cy="372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72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50948"/>
            <a:ext cx="2880360" cy="235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3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Mukhopadhyay-Singh_fig4_23a</a:t>
            </a:r>
            <a:endParaRPr lang="en-US" alt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628" y="2177796"/>
            <a:ext cx="2904744" cy="250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31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Mukhopadhyay-Singh_fig4_23b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36" y="1240536"/>
            <a:ext cx="5977128" cy="437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91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136904"/>
            <a:ext cx="5974080" cy="458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00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Mukhopadhyay-Singh_fig4_3a</a:t>
            </a:r>
            <a:endParaRPr lang="en-US" alt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92" y="1008888"/>
            <a:ext cx="5995416" cy="484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026920"/>
            <a:ext cx="3959352" cy="2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887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304" y="1482852"/>
            <a:ext cx="5041392" cy="389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86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Mukhopadhyay-Singh_fig4_27</a:t>
            </a:r>
            <a:endParaRPr lang="en-US" alt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384" y="1078992"/>
            <a:ext cx="6047232" cy="470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672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Mukhopadhyay-Singh_fig4_28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860" y="1223772"/>
            <a:ext cx="6050280" cy="441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321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397508"/>
            <a:ext cx="5974080" cy="406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135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373124"/>
            <a:ext cx="5974080" cy="411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988" y="1927860"/>
            <a:ext cx="3240024" cy="300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68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248156"/>
            <a:ext cx="6019800" cy="436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188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821180"/>
            <a:ext cx="3959352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74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2321052"/>
            <a:ext cx="5974080" cy="221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17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336548"/>
            <a:ext cx="5974080" cy="418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917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319528"/>
            <a:ext cx="2880360" cy="221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12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81428"/>
            <a:ext cx="2880360" cy="229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24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Mukhopadhyay-Singh_fig4_37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864" y="1222248"/>
            <a:ext cx="5986272" cy="441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467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75332"/>
            <a:ext cx="2880360" cy="230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398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Mukhopadhyay-Singh_fig4_39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369332"/>
            <a:ext cx="4680000" cy="605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580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142744"/>
            <a:ext cx="2880360" cy="25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182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12" y="1235964"/>
            <a:ext cx="5675376" cy="438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774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956" y="486810"/>
            <a:ext cx="4408087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9618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972" y="2641092"/>
            <a:ext cx="2734056" cy="157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872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72" y="2720340"/>
            <a:ext cx="2581656" cy="141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6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44" y="1207008"/>
            <a:ext cx="3563112" cy="444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Mukhopadhyay-Singh_fig4_45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860" y="2508504"/>
            <a:ext cx="3002280" cy="18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662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020" y="2703576"/>
            <a:ext cx="2727960" cy="145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504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736" y="2618232"/>
            <a:ext cx="2700528" cy="162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736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Mukhopadhyay-Singh_fig4_48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720" y="2714244"/>
            <a:ext cx="2956560" cy="142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703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Mukhopadhyay-Singh_fig4_49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8" y="2694432"/>
            <a:ext cx="2721864" cy="146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36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Mukhopadhyay-Singh_fig4_50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8" y="2734056"/>
            <a:ext cx="2721864" cy="138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048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Mukhopadhyay-Singh_fig4_51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732" y="2508504"/>
            <a:ext cx="3526536" cy="18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154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Mukhopadhyay-Singh_fig4_52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92" y="1179576"/>
            <a:ext cx="5995416" cy="449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590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Mukhopadhyay-Singh_fig4_53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32" y="1078992"/>
            <a:ext cx="6041136" cy="470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3999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545" y="615297"/>
            <a:ext cx="1986336" cy="550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38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84" y="1031748"/>
            <a:ext cx="7952232" cy="479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Mukhopadhyay-Singh_table4_1b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609" y="482137"/>
            <a:ext cx="2025166" cy="581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6404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256" y="382112"/>
            <a:ext cx="2415148" cy="598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0648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619756"/>
            <a:ext cx="6019800" cy="161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1779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898648"/>
            <a:ext cx="6019800" cy="106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4183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32" y="1857756"/>
            <a:ext cx="6041136" cy="314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596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796" y="455208"/>
            <a:ext cx="5776408" cy="582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892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30068"/>
            <a:ext cx="2807208" cy="119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55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340864"/>
            <a:ext cx="5818632" cy="21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394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50" y="369332"/>
            <a:ext cx="2678499" cy="604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1300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Mukhopadhyay-Singh_table4_9a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64" y="425567"/>
            <a:ext cx="4878235" cy="593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80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222248"/>
            <a:ext cx="5376672" cy="441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Mukhopadhyay-Singh_table4_9b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662940"/>
            <a:ext cx="5818632" cy="553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127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968752"/>
            <a:ext cx="5818632" cy="9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458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38756"/>
            <a:ext cx="5818632" cy="238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285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716024"/>
            <a:ext cx="5818632" cy="34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954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Mukhopadhyay-Singh_table4_13a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627632"/>
            <a:ext cx="5818632" cy="360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1461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Mukhopadhyay-Singh_table4_13b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915668"/>
            <a:ext cx="5818632" cy="302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064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08" y="2968752"/>
            <a:ext cx="5815584" cy="9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081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029968"/>
            <a:ext cx="5818632" cy="279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0734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228" y="2933700"/>
            <a:ext cx="397154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6799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3107436"/>
            <a:ext cx="5818632" cy="64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22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222248"/>
            <a:ext cx="5376672" cy="441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24912"/>
            <a:ext cx="5818632" cy="140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540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26436"/>
            <a:ext cx="5818632" cy="140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2775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Mukhopadhyay-Singh_table4_20a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2759964"/>
            <a:ext cx="2819400" cy="13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6213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Mukhopadhyay-Singh_table4_20b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3072384"/>
            <a:ext cx="2819400" cy="7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146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133600"/>
            <a:ext cx="2807208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5458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533400"/>
            <a:ext cx="581863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2273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Mukhopadhyay-Singh_table4_23a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601468"/>
            <a:ext cx="5818632" cy="165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91374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Mukhopadhyay-Singh_table4_23b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907" y="426986"/>
            <a:ext cx="4176148" cy="579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9931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Mukhopadhyay-Singh_table4_23c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251" y="466405"/>
            <a:ext cx="4429498" cy="580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1846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26436"/>
            <a:ext cx="5818632" cy="140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056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Mukhopadhyay-Singh_fig4_8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32660"/>
            <a:ext cx="2880360" cy="239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Mukhopadhyay-Singh_table4_25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821180"/>
            <a:ext cx="5818632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12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</TotalTime>
  <Words>900</Words>
  <Application>Microsoft Office PowerPoint</Application>
  <PresentationFormat>On-screen Show (4:3)</PresentationFormat>
  <Paragraphs>180</Paragraphs>
  <Slides>90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StephenKumar SampathKumar</cp:lastModifiedBy>
  <cp:revision>54</cp:revision>
  <dcterms:created xsi:type="dcterms:W3CDTF">2020-11-06T07:26:08Z</dcterms:created>
  <dcterms:modified xsi:type="dcterms:W3CDTF">2024-05-15T12:15:31Z</dcterms:modified>
</cp:coreProperties>
</file>