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286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126" y="3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BE29A-E754-4B6C-8BA9-AABDBF54FDDD}" type="datetimeFigureOut">
              <a:rPr lang="en-IN" smtClean="0"/>
              <a:t>05-17-2024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E78AA0-A9B9-4196-9445-1623422EFA2E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2546452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BE29A-E754-4B6C-8BA9-AABDBF54FDDD}" type="datetimeFigureOut">
              <a:rPr lang="en-IN" smtClean="0"/>
              <a:t>05-17-2024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E78AA0-A9B9-4196-9445-1623422EFA2E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8339165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BE29A-E754-4B6C-8BA9-AABDBF54FDDD}" type="datetimeFigureOut">
              <a:rPr lang="en-IN" smtClean="0"/>
              <a:t>05-17-2024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E78AA0-A9B9-4196-9445-1623422EFA2E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7693037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BE29A-E754-4B6C-8BA9-AABDBF54FDDD}" type="datetimeFigureOut">
              <a:rPr lang="en-IN" smtClean="0"/>
              <a:t>05-17-2024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E78AA0-A9B9-4196-9445-1623422EFA2E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762690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BE29A-E754-4B6C-8BA9-AABDBF54FDDD}" type="datetimeFigureOut">
              <a:rPr lang="en-IN" smtClean="0"/>
              <a:t>05-17-2024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E78AA0-A9B9-4196-9445-1623422EFA2E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7043470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BE29A-E754-4B6C-8BA9-AABDBF54FDDD}" type="datetimeFigureOut">
              <a:rPr lang="en-IN" smtClean="0"/>
              <a:t>05-17-2024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E78AA0-A9B9-4196-9445-1623422EFA2E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7808688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BE29A-E754-4B6C-8BA9-AABDBF54FDDD}" type="datetimeFigureOut">
              <a:rPr lang="en-IN" smtClean="0"/>
              <a:t>05-17-2024</a:t>
            </a:fld>
            <a:endParaRPr lang="en-I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E78AA0-A9B9-4196-9445-1623422EFA2E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8652860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BE29A-E754-4B6C-8BA9-AABDBF54FDDD}" type="datetimeFigureOut">
              <a:rPr lang="en-IN" smtClean="0"/>
              <a:t>05-17-2024</a:t>
            </a:fld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E78AA0-A9B9-4196-9445-1623422EFA2E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5789290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BE29A-E754-4B6C-8BA9-AABDBF54FDDD}" type="datetimeFigureOut">
              <a:rPr lang="en-IN" smtClean="0"/>
              <a:t>05-17-2024</a:t>
            </a:fld>
            <a:endParaRPr lang="en-I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E78AA0-A9B9-4196-9445-1623422EFA2E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708188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BE29A-E754-4B6C-8BA9-AABDBF54FDDD}" type="datetimeFigureOut">
              <a:rPr lang="en-IN" smtClean="0"/>
              <a:t>05-17-2024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E78AA0-A9B9-4196-9445-1623422EFA2E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0527533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BE29A-E754-4B6C-8BA9-AABDBF54FDDD}" type="datetimeFigureOut">
              <a:rPr lang="en-IN" smtClean="0"/>
              <a:t>05-17-2024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E78AA0-A9B9-4196-9445-1623422EFA2E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1130441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2BE29A-E754-4B6C-8BA9-AABDBF54FDDD}" type="datetimeFigureOut">
              <a:rPr lang="en-IN" smtClean="0"/>
              <a:t>05-17-2024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E78AA0-A9B9-4196-9445-1623422EFA2E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7015936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Mukhopadhyay-Singh_fig21_1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0968" y="1787946"/>
            <a:ext cx="4322064" cy="3157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18999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Mukhopadhyay-Singh_fig21_10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9004" y="1994916"/>
            <a:ext cx="3745992" cy="2868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978091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Mukhopadhyay-Singh_fig21_11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0528" y="1994916"/>
            <a:ext cx="3742944" cy="2868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235838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Mukhopadhyay-Singh_fig21_12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6787" y="444238"/>
            <a:ext cx="4510426" cy="5845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588342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Mukhopadhyay-Singh_fig21_13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4292" y="1059474"/>
            <a:ext cx="5995416" cy="4614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268109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Mukhopadhyay-Singh_fig21_14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8776" y="1763268"/>
            <a:ext cx="4346448" cy="3331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922374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Mukhopadhyay-Singh_fig21_15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2076" y="1542288"/>
            <a:ext cx="4879848" cy="3773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151871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Mukhopadhyay-Singh_fig21_16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8068" y="1499616"/>
            <a:ext cx="5007864" cy="3858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318124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Mukhopadhyay-Singh_fig21_17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8172" y="1664502"/>
            <a:ext cx="4867656" cy="3404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495827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Mukhopadhyay-Singh_fig21_18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268" y="1559346"/>
            <a:ext cx="5617464" cy="36149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059728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Mukhopadhyay-Singh_fig21_19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0572" y="2290572"/>
            <a:ext cx="4562856" cy="2276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69397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Mukhopadhyay-Singh_fig21_2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0968" y="713232"/>
            <a:ext cx="4322064" cy="5431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852236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Mukhopadhyay-Singh_fig21_20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0468" y="1836420"/>
            <a:ext cx="4703064" cy="3185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780647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Mukhopadhyay-Singh_unfig21_1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6600" y="2763012"/>
            <a:ext cx="2590800" cy="1331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390978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Mukhopadhyay-Singh_unfig21_2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6600" y="1565148"/>
            <a:ext cx="2590800" cy="3727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495281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Mukhopadhyay-Singh_unfig21_3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6600" y="2711196"/>
            <a:ext cx="2590800" cy="1435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482678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Mukhopadhyay-Singh_unfig21_4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6600" y="2798064"/>
            <a:ext cx="2590800" cy="12618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757328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Mukhopadhyay-Singh_unfig21_5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1662" y="557999"/>
            <a:ext cx="2340676" cy="56176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205649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Mukhopadhyay-Singh_unfig21_6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6600" y="1067094"/>
            <a:ext cx="2590800" cy="4599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92851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Mukhopadhyay-Singh_unfig21_7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0968" y="1778802"/>
            <a:ext cx="4322064" cy="3176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272022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Mukhopadhyay-Singh_unfig21_8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0968" y="1528866"/>
            <a:ext cx="4322064" cy="3675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736178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Mukhopadhyay-Singh_unfig21_9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9508" y="2627670"/>
            <a:ext cx="4824984" cy="1478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56640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Mukhopadhyay-Singh_fig21_3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2324" y="1834896"/>
            <a:ext cx="3959352" cy="3188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410719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Mukhopadhyay-Singh_unfig21_10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8228" y="2819694"/>
            <a:ext cx="2447544" cy="1094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579233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Mukhopadhyay-Singh_unfig21_11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6140" y="2464602"/>
            <a:ext cx="2331720" cy="1804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495776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Mukhopadhyay-Singh_unfig21_12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6600" y="1970826"/>
            <a:ext cx="2590800" cy="27919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742901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Mukhopadhyay-Singh_unfig21_13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5680" y="1644690"/>
            <a:ext cx="2072640" cy="3444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915744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Mukhopadhyay-Singh_unfig21_14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0968" y="1539534"/>
            <a:ext cx="4322064" cy="3654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235008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Mukhopadhyay-Singh_unfig21_15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3664" y="1624878"/>
            <a:ext cx="5376672" cy="3483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794296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Mukhopadhyay-Singh_unfig21_16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3664" y="1714794"/>
            <a:ext cx="5376672" cy="3304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44711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Mukhopadhyay-Singh_unfig21_17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2368" y="1371894"/>
            <a:ext cx="4779264" cy="3989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312407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Mukhopadhyay-Singh_unfig21_18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2660" y="1463040"/>
            <a:ext cx="4678680" cy="3931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76996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Mukhopadhyay-Singh_unfig21_19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3664" y="1807758"/>
            <a:ext cx="5376672" cy="3118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88717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Mukhopadhyay-Singh_fig21_4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2324" y="1296924"/>
            <a:ext cx="3959352" cy="4264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2499663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Mukhopadhyay-Singh_unfig21_20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1136" y="1784898"/>
            <a:ext cx="4681728" cy="31638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1991705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Mukhopadhyay-Singh_unfig21_21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3664" y="1830618"/>
            <a:ext cx="5376672" cy="3072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2313705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Mukhopadhyay-Singh_table21_1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2100" y="1786128"/>
            <a:ext cx="6019800" cy="3285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4145101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Mukhopadhyay-Singh_table21_2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2100" y="1507236"/>
            <a:ext cx="6019800" cy="3843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9142071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Mukhopadhyay-Singh_table21_3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2100" y="2551176"/>
            <a:ext cx="6019800" cy="1755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9051199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Mukhopadhyay-Singh_table21_4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8104" y="2551176"/>
            <a:ext cx="2907792" cy="1755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9669064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Mukhopadhyay-Singh_table21_5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8396" y="1994916"/>
            <a:ext cx="2807208" cy="2868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2130438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Mukhopadhyay-Singh_table21_6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8396" y="2836458"/>
            <a:ext cx="2807208" cy="1060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5741605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Mukhopadhyay-Singh_table21_7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5348" y="2305812"/>
            <a:ext cx="2813304" cy="2246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341085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Mukhopadhyay-Singh_table21_8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2684" y="1368552"/>
            <a:ext cx="5818632" cy="4120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88105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Mukhopadhyay-Singh_fig21_5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2324" y="1335024"/>
            <a:ext cx="3959352" cy="4187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0985873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Mukhopadhyay-Singh_table21_9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2684" y="2109216"/>
            <a:ext cx="5818632" cy="2639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5370881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Mukhopadhyay-Singh_table21_10</a:t>
            </a:r>
            <a:endParaRPr lang="en-US" altLang="en-US" sz="18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2684" y="2689860"/>
            <a:ext cx="5818632" cy="1478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1094772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Mukhopadhyay-Singh_table21_11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2684" y="2272284"/>
            <a:ext cx="5818632" cy="2313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2840660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Mukhopadhyay-Singh_table21_12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2684" y="2460030"/>
            <a:ext cx="5818632" cy="1813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2773961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Mukhopadhyay-Singh_table21_13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2684" y="2865120"/>
            <a:ext cx="5818632" cy="1127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31629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/>
              <a:t>Mukhopadhyay-Singh_fig21_6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1968" y="2001012"/>
            <a:ext cx="3560064" cy="2855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650483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Mukhopadhyay-Singh_fig21_7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3436" y="1687068"/>
            <a:ext cx="5977128" cy="3483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20276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Mukhopadhyay-Singh_fig21_8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1789" y="483878"/>
            <a:ext cx="4360421" cy="5765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954742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Mukhopadhyay-Singh_fig21_9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3364" y="366363"/>
            <a:ext cx="4657271" cy="5997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276704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204</TotalTime>
  <Words>540</Words>
  <Application>Microsoft Office PowerPoint</Application>
  <PresentationFormat>On-screen Show (4:3)</PresentationFormat>
  <Paragraphs>108</Paragraphs>
  <Slides>54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54</vt:i4>
      </vt:variant>
    </vt:vector>
  </HeadingPairs>
  <TitlesOfParts>
    <vt:vector size="58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StephenKumar, SampathKumar</dc:creator>
  <cp:lastModifiedBy>StephenKumar SampathKumar</cp:lastModifiedBy>
  <cp:revision>49</cp:revision>
  <dcterms:created xsi:type="dcterms:W3CDTF">2020-11-06T07:26:08Z</dcterms:created>
  <dcterms:modified xsi:type="dcterms:W3CDTF">2024-05-17T11:13:48Z</dcterms:modified>
</cp:coreProperties>
</file>