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Mukhopadhyay-Singh_fig16_1</a:t>
            </a:r>
            <a:endParaRPr lang="en-IN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316736"/>
            <a:ext cx="2880360" cy="422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Mukhopadhyay-Singh_table16_3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880872"/>
            <a:ext cx="2907792" cy="509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000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Mukhopadhyay-Singh_table16_4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96" y="2689860"/>
            <a:ext cx="2807208" cy="14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41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Mukhopadhyay-Singh_fig16_2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44" y="856488"/>
            <a:ext cx="3563112" cy="51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753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Mukhopadhyay-Singh_fig16_3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192" y="1999488"/>
            <a:ext cx="3785616" cy="285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26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Mukhopadhyay-Singh_fig16_4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004" y="2205228"/>
            <a:ext cx="4507992" cy="244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80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Mukhopadhyay-Singh_fig16_5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884" y="2031492"/>
            <a:ext cx="3380232" cy="279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005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Mukhopadhyay-Singh_fig16_6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48" y="2540508"/>
            <a:ext cx="4642104" cy="177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098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Mukhopadhyay-Singh_fig16_7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816" y="1077468"/>
            <a:ext cx="5992368" cy="470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931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Mukhopadhyay-Singh_table16_1</a:t>
            </a:r>
            <a:endParaRPr lang="en-IN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2898648"/>
            <a:ext cx="2907792" cy="106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57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Mukhopadhyay-Singh_table16_2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2296668"/>
            <a:ext cx="2907792" cy="226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692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110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Hariharan Krishnarasu</cp:lastModifiedBy>
  <cp:revision>45</cp:revision>
  <dcterms:created xsi:type="dcterms:W3CDTF">2020-11-06T07:26:08Z</dcterms:created>
  <dcterms:modified xsi:type="dcterms:W3CDTF">2024-05-15T14:10:09Z</dcterms:modified>
</cp:coreProperties>
</file>