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97" d="100"/>
          <a:sy n="97" d="100"/>
        </p:scale>
        <p:origin x="8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Mukhopadhyay-Singh_fig14_1</a:t>
            </a:r>
            <a:endParaRPr lang="en-IN" sz="18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864" y="2025396"/>
            <a:ext cx="3700272" cy="2807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Mukhopadhyay-Singh_table14_3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684" y="2342388"/>
            <a:ext cx="5818632" cy="217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501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Mukhopadhyay-Singh_table14_4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32" y="2758440"/>
            <a:ext cx="8250936" cy="134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01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Mukhopadhyay-Singh_table14_5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" y="2063496"/>
            <a:ext cx="8260080" cy="273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951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Mukhopadhyay-Singh_table14_6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04" y="1575816"/>
            <a:ext cx="8317992" cy="370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09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Mukhopadhyay-Singh_table14_7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" y="2446020"/>
            <a:ext cx="8260080" cy="196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726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Mukhopadhyay-Singh_fig14_2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60" y="1330452"/>
            <a:ext cx="5974080" cy="419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828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Mukhopadhyay-Singh_fig14_3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444" y="1307592"/>
            <a:ext cx="3563112" cy="424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345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Mukhopadhyay-Singh_fig14_4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48" y="1920240"/>
            <a:ext cx="4642104" cy="30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385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Mukhopadhyay-Singh_fig14_5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388" y="1179576"/>
            <a:ext cx="5983224" cy="449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37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Mukhopadhyay-Singh_fig14_6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736" y="2348484"/>
            <a:ext cx="4224528" cy="216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657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Mukhopadhyay-Singh_fig14_7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848" y="2296668"/>
            <a:ext cx="3956304" cy="226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176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Mukhopadhyay-Singh_table14_1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104" y="2689860"/>
            <a:ext cx="2907792" cy="147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349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Mukhopadhyay-Singh_table14_2</a:t>
            </a:r>
            <a:endParaRPr lang="en-IN" sz="1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2237232"/>
            <a:ext cx="6019800" cy="238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492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</TotalTime>
  <Words>140</Words>
  <Application>Microsoft Office PowerPoint</Application>
  <PresentationFormat>On-screen Show (4:3)</PresentationFormat>
  <Paragraphs>28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Hariharan Krishnarasu</cp:lastModifiedBy>
  <cp:revision>43</cp:revision>
  <dcterms:created xsi:type="dcterms:W3CDTF">2020-11-06T07:26:08Z</dcterms:created>
  <dcterms:modified xsi:type="dcterms:W3CDTF">2024-05-15T14:06:25Z</dcterms:modified>
</cp:coreProperties>
</file>