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88" y="2366772"/>
            <a:ext cx="7202424" cy="21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568" y="2296668"/>
            <a:ext cx="2340864" cy="226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318004"/>
            <a:ext cx="2916936" cy="222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214372"/>
            <a:ext cx="2916936" cy="242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229612"/>
            <a:ext cx="2916936" cy="239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180" y="2016252"/>
            <a:ext cx="3977640" cy="282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877" y="486810"/>
            <a:ext cx="4576246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385" y="486810"/>
            <a:ext cx="428122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44" y="545565"/>
            <a:ext cx="4354312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685" y="486810"/>
            <a:ext cx="434262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778" y="486810"/>
            <a:ext cx="4344444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68" y="2080260"/>
            <a:ext cx="4322064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44" y="2023872"/>
            <a:ext cx="3563112" cy="281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2092452"/>
            <a:ext cx="5974080" cy="267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40" y="780288"/>
            <a:ext cx="3779520" cy="529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121664"/>
            <a:ext cx="5974080" cy="461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1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28" y="2702052"/>
            <a:ext cx="2752344" cy="145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00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352" y="2668524"/>
            <a:ext cx="2749296" cy="152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88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92" y="2703576"/>
            <a:ext cx="2718816" cy="145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6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552" y="2351532"/>
            <a:ext cx="4120896" cy="215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67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2787396"/>
            <a:ext cx="2804160" cy="128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2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196" y="2775204"/>
            <a:ext cx="2959608" cy="130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13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043684"/>
            <a:ext cx="3959352" cy="277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8" y="2752344"/>
            <a:ext cx="2721864" cy="135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972" y="2752344"/>
            <a:ext cx="2734056" cy="135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68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508" y="2587752"/>
            <a:ext cx="3300984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188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96" y="2590800"/>
            <a:ext cx="3264408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74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260" y="1837944"/>
            <a:ext cx="2697480" cy="31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17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16" y="2042160"/>
            <a:ext cx="3172968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12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976" y="2229612"/>
            <a:ext cx="4194048" cy="239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2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64" y="894588"/>
            <a:ext cx="5376672" cy="506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467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Mukhopadhyay-Singh_fig7_38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732" y="486810"/>
            <a:ext cx="4526536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39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Mukhopadhyay-Singh_table7_1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272284"/>
            <a:ext cx="6019800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7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20" y="1905000"/>
            <a:ext cx="288036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545336"/>
            <a:ext cx="6019800" cy="37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091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689860"/>
            <a:ext cx="2907792" cy="14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106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Mukhopadhyay-Singh_table7_4a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935736"/>
            <a:ext cx="6019800" cy="498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415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Mukhopadhyay-Singh_table7_4b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821180"/>
            <a:ext cx="6019800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674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Mukhopadhyay-Singh_table7_4c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568452"/>
            <a:ext cx="6019800" cy="572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306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758440"/>
            <a:ext cx="2907792" cy="134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950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1994916"/>
            <a:ext cx="5852160" cy="28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63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645920"/>
            <a:ext cx="2807208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1803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72284"/>
            <a:ext cx="58186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9906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72284"/>
            <a:ext cx="58186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97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656588"/>
            <a:ext cx="3599688" cy="35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272284"/>
            <a:ext cx="5818632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243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1575816"/>
            <a:ext cx="2807208" cy="370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916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88" y="1577340"/>
            <a:ext cx="2782824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18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872" y="1367028"/>
            <a:ext cx="5858256" cy="41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91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367028"/>
            <a:ext cx="5818632" cy="41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425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08" y="1368552"/>
            <a:ext cx="5815584" cy="412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6019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132076"/>
            <a:ext cx="5818632" cy="259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293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98648"/>
            <a:ext cx="5818632" cy="106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7965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968752"/>
            <a:ext cx="5818632" cy="9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5347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Mukhopadhyay-Singh_table7_19a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115312"/>
            <a:ext cx="5818632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84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441" y="486810"/>
            <a:ext cx="3655118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Mukhopadhyay-Singh_table7_19b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2889504"/>
            <a:ext cx="5818632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627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Mukhopadhyay-Singh_table7_20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3003804"/>
            <a:ext cx="5818632" cy="85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680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12" y="1908048"/>
            <a:ext cx="3313176" cy="304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129028"/>
            <a:ext cx="3959352" cy="259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Mukhopadhyay-Singh_fig7_9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40" y="726948"/>
            <a:ext cx="3779520" cy="540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610</Words>
  <Application>Microsoft Office PowerPoint</Application>
  <PresentationFormat>On-screen Show (4:3)</PresentationFormat>
  <Paragraphs>122</Paragraphs>
  <Slides>61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40</cp:revision>
  <dcterms:created xsi:type="dcterms:W3CDTF">2020-11-06T07:26:08Z</dcterms:created>
  <dcterms:modified xsi:type="dcterms:W3CDTF">2024-05-15T12:37:22Z</dcterms:modified>
</cp:coreProperties>
</file>