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Mukhopadhyay-Singh_fig17_1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368" y="2116836"/>
            <a:ext cx="4779264" cy="262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Mukhopadhyay-Singh_table17_1</a:t>
            </a:r>
            <a:endParaRPr lang="en-IN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2898648"/>
            <a:ext cx="5818632" cy="106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38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Mukhopadhyay-Singh_table17_2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2967228"/>
            <a:ext cx="2807208" cy="92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54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Mukhopadhyay-Singh_table17_3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3037332"/>
            <a:ext cx="2807208" cy="78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3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508760"/>
            <a:ext cx="2880360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92" y="1373124"/>
            <a:ext cx="2795016" cy="411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68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2" y="954024"/>
            <a:ext cx="7732776" cy="494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41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Mukhopadhyay-Singh_fig17_5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68" y="1482852"/>
            <a:ext cx="8208264" cy="389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Mukhopadhyay-Singh_fig17_6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12" y="1545336"/>
            <a:ext cx="7885176" cy="376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49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Mukhopadhyay-Singh_fig17_7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68" y="1162812"/>
            <a:ext cx="8208264" cy="453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77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Mukhopadhyay-Singh_fig17_8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68" y="1549908"/>
            <a:ext cx="8208264" cy="375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28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Mukhopadhyay-Singh_fig17_9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" y="1527048"/>
            <a:ext cx="5675376" cy="380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56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120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Hariharan Krishnarasu</cp:lastModifiedBy>
  <cp:revision>46</cp:revision>
  <dcterms:created xsi:type="dcterms:W3CDTF">2020-11-06T07:26:08Z</dcterms:created>
  <dcterms:modified xsi:type="dcterms:W3CDTF">2024-05-15T14:13:00Z</dcterms:modified>
</cp:coreProperties>
</file>