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86" autoAdjust="0"/>
    <p:restoredTop sz="94660"/>
  </p:normalViewPr>
  <p:slideViewPr>
    <p:cSldViewPr snapToGrid="0">
      <p:cViewPr varScale="1">
        <p:scale>
          <a:sx n="97" d="100"/>
          <a:sy n="97" d="100"/>
        </p:scale>
        <p:origin x="84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Mukhopadhyay-Singh_fig19_1</a:t>
            </a:r>
            <a:endParaRPr lang="en-US" alt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9464" y="2017776"/>
            <a:ext cx="4005072" cy="282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Mukhopadhyay-Singh_fig19_2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028" y="1883664"/>
            <a:ext cx="4123944" cy="309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23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Mukhopadhyay-Singh_fig19_3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0" y="1473708"/>
            <a:ext cx="5974080" cy="39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17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Mukhopadhyay-Singh_fig19_4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704" y="2066544"/>
            <a:ext cx="3974592" cy="272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1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Mukhopadhyay-Singh_table19_1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684" y="2865120"/>
            <a:ext cx="5818632" cy="112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152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Mukhopadhyay-Singh_table19_2</a:t>
            </a:r>
            <a:endParaRPr lang="en-US" alt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" y="2170176"/>
            <a:ext cx="8260080" cy="251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35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171</TotalTime>
  <Words>60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Hariharan Krishnarasu</cp:lastModifiedBy>
  <cp:revision>45</cp:revision>
  <dcterms:created xsi:type="dcterms:W3CDTF">2020-11-06T07:26:08Z</dcterms:created>
  <dcterms:modified xsi:type="dcterms:W3CDTF">2024-05-15T14:14:30Z</dcterms:modified>
</cp:coreProperties>
</file>