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54645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33916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69303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269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4347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8086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652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7892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0818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52753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304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BE29A-E754-4B6C-8BA9-AABDBF54FDDD}" type="datetimeFigureOut">
              <a:rPr lang="en-IN" smtClean="0"/>
              <a:t>15-05-2024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78AA0-A9B9-4196-9445-1623422EFA2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1593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Mukhopadhyay-Singh_fig18_1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608" y="1927860"/>
            <a:ext cx="3986784" cy="300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189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Mukhopadhyay-Singh_fig18_10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96" y="1557528"/>
            <a:ext cx="5702808" cy="374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487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Mukhopadhyay-Singh_table18_1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100" y="2272284"/>
            <a:ext cx="6019800" cy="231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943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Mukhopadhyay-Singh_table18_2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04" y="2253996"/>
            <a:ext cx="2907792" cy="235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489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Mukhopadhyay-Singh_fig18_2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92" y="1482852"/>
            <a:ext cx="5995416" cy="3892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87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Mukhopadhyay-Singh_fig18_3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1725168"/>
            <a:ext cx="4322064" cy="340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6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Mukhopadhyay-Singh_fig18_4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396" y="1604772"/>
            <a:ext cx="4331208" cy="3648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21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Mukhopadhyay-Singh_fig18_5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2764" y="2415540"/>
            <a:ext cx="4538472" cy="202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44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Mukhopadhyay-Singh_fig18_6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652" y="789432"/>
            <a:ext cx="4806696" cy="527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816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Mukhopadhyay-Singh_fig18_7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644" y="735098"/>
            <a:ext cx="3416711" cy="562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403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Mukhopadhyay-Singh_fig18_8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968" y="2342388"/>
            <a:ext cx="4322064" cy="2173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608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882045" y="6364288"/>
            <a:ext cx="52619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© </a:t>
            </a:r>
            <a:r>
              <a:rPr lang="en-IN" sz="1800" dirty="0" err="1"/>
              <a:t>Biswajit</a:t>
            </a:r>
            <a:r>
              <a:rPr lang="en-IN" sz="1800" dirty="0"/>
              <a:t> </a:t>
            </a:r>
            <a:r>
              <a:rPr lang="en-IN" sz="1800" dirty="0" err="1"/>
              <a:t>Mukhopadhyay</a:t>
            </a:r>
            <a:r>
              <a:rPr lang="en-IN" sz="1800" dirty="0"/>
              <a:t> and Vijay P. Singh 2024</a:t>
            </a:r>
            <a:endParaRPr lang="en-US" altLang="en-US" sz="1800" dirty="0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IN" sz="1800" dirty="0"/>
              <a:t>Mukhopadhyay-Singh_fig18_9</a:t>
            </a:r>
            <a:endParaRPr lang="en-IN" sz="1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292" y="1594104"/>
            <a:ext cx="5995416" cy="3669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073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</TotalTime>
  <Words>120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StephenKumar, SampathKumar</dc:creator>
  <cp:lastModifiedBy>Rajkumar  Anbazhagan</cp:lastModifiedBy>
  <cp:revision>44</cp:revision>
  <dcterms:created xsi:type="dcterms:W3CDTF">2020-11-06T07:26:08Z</dcterms:created>
  <dcterms:modified xsi:type="dcterms:W3CDTF">2024-05-15T14:09:20Z</dcterms:modified>
</cp:coreProperties>
</file>