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302" r:id="rId18"/>
    <p:sldId id="314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80" r:id="rId27"/>
    <p:sldId id="281" r:id="rId28"/>
    <p:sldId id="282" r:id="rId29"/>
    <p:sldId id="283" r:id="rId30"/>
    <p:sldId id="284" r:id="rId31"/>
    <p:sldId id="315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316" r:id="rId45"/>
    <p:sldId id="317" r:id="rId46"/>
    <p:sldId id="318" r:id="rId47"/>
    <p:sldId id="319" r:id="rId48"/>
    <p:sldId id="320" r:id="rId49"/>
    <p:sldId id="321" r:id="rId50"/>
    <p:sldId id="322" r:id="rId51"/>
    <p:sldId id="323" r:id="rId52"/>
    <p:sldId id="324" r:id="rId53"/>
    <p:sldId id="325" r:id="rId54"/>
    <p:sldId id="326" r:id="rId55"/>
    <p:sldId id="327" r:id="rId56"/>
    <p:sldId id="328" r:id="rId57"/>
    <p:sldId id="329" r:id="rId58"/>
    <p:sldId id="330" r:id="rId59"/>
    <p:sldId id="331" r:id="rId60"/>
    <p:sldId id="332" r:id="rId61"/>
    <p:sldId id="333" r:id="rId62"/>
    <p:sldId id="334" r:id="rId63"/>
    <p:sldId id="335" r:id="rId64"/>
    <p:sldId id="336" r:id="rId65"/>
    <p:sldId id="337" r:id="rId66"/>
    <p:sldId id="338" r:id="rId6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286" autoAdjust="0"/>
    <p:restoredTop sz="94660"/>
  </p:normalViewPr>
  <p:slideViewPr>
    <p:cSldViewPr snapToGrid="0">
      <p:cViewPr varScale="1">
        <p:scale>
          <a:sx n="97" d="100"/>
          <a:sy n="97" d="100"/>
        </p:scale>
        <p:origin x="84" y="3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BE29A-E754-4B6C-8BA9-AABDBF54FDDD}" type="datetimeFigureOut">
              <a:rPr lang="en-IN" smtClean="0"/>
              <a:t>15-05-2024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78AA0-A9B9-4196-9445-1623422EFA2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2546452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BE29A-E754-4B6C-8BA9-AABDBF54FDDD}" type="datetimeFigureOut">
              <a:rPr lang="en-IN" smtClean="0"/>
              <a:t>15-05-2024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78AA0-A9B9-4196-9445-1623422EFA2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8339165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BE29A-E754-4B6C-8BA9-AABDBF54FDDD}" type="datetimeFigureOut">
              <a:rPr lang="en-IN" smtClean="0"/>
              <a:t>15-05-2024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78AA0-A9B9-4196-9445-1623422EFA2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693037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BE29A-E754-4B6C-8BA9-AABDBF54FDDD}" type="datetimeFigureOut">
              <a:rPr lang="en-IN" smtClean="0"/>
              <a:t>15-05-2024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78AA0-A9B9-4196-9445-1623422EFA2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62690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BE29A-E754-4B6C-8BA9-AABDBF54FDDD}" type="datetimeFigureOut">
              <a:rPr lang="en-IN" smtClean="0"/>
              <a:t>15-05-2024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78AA0-A9B9-4196-9445-1623422EFA2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043470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BE29A-E754-4B6C-8BA9-AABDBF54FDDD}" type="datetimeFigureOut">
              <a:rPr lang="en-IN" smtClean="0"/>
              <a:t>15-05-2024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78AA0-A9B9-4196-9445-1623422EFA2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808688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BE29A-E754-4B6C-8BA9-AABDBF54FDDD}" type="datetimeFigureOut">
              <a:rPr lang="en-IN" smtClean="0"/>
              <a:t>15-05-2024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78AA0-A9B9-4196-9445-1623422EFA2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8652860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BE29A-E754-4B6C-8BA9-AABDBF54FDDD}" type="datetimeFigureOut">
              <a:rPr lang="en-IN" smtClean="0"/>
              <a:t>15-05-2024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78AA0-A9B9-4196-9445-1623422EFA2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5789290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BE29A-E754-4B6C-8BA9-AABDBF54FDDD}" type="datetimeFigureOut">
              <a:rPr lang="en-IN" smtClean="0"/>
              <a:t>15-05-2024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78AA0-A9B9-4196-9445-1623422EFA2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08188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BE29A-E754-4B6C-8BA9-AABDBF54FDDD}" type="datetimeFigureOut">
              <a:rPr lang="en-IN" smtClean="0"/>
              <a:t>15-05-2024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78AA0-A9B9-4196-9445-1623422EFA2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0527533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BE29A-E754-4B6C-8BA9-AABDBF54FDDD}" type="datetimeFigureOut">
              <a:rPr lang="en-IN" smtClean="0"/>
              <a:t>15-05-2024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78AA0-A9B9-4196-9445-1623422EFA2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1130441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2BE29A-E754-4B6C-8BA9-AABDBF54FDDD}" type="datetimeFigureOut">
              <a:rPr lang="en-IN" smtClean="0"/>
              <a:t>15-05-2024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E78AA0-A9B9-4196-9445-1623422EFA2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7015936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Mukhopadhyay-Singh_fig5_1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0444" y="1214628"/>
            <a:ext cx="3563112" cy="4428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1899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Mukhopadhyay-Singh_fig5_10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2324" y="2008632"/>
            <a:ext cx="3959352" cy="2840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3204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Mukhopadhyay-Singh_fig5_11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20" y="1351788"/>
            <a:ext cx="2880360" cy="4154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02726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Mukhopadhyay-Singh_fig5_12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5536" y="2314956"/>
            <a:ext cx="2852928" cy="2228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7596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Mukhopadhyay-Singh_fig5_13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4960" y="1461516"/>
            <a:ext cx="5974080" cy="3934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73307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Mukhopadhyay-Singh_fig5_14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2324" y="637032"/>
            <a:ext cx="3959352" cy="5583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99295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Mukhopadhyay-Singh_fig5_15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0968" y="1831848"/>
            <a:ext cx="4322064" cy="3194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386144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Mukhopadhyay-Singh_fig5_16a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5391" y="486810"/>
            <a:ext cx="4273218" cy="57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165262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Mukhopadhyay-Singh_fig5_16b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156" y="1892808"/>
            <a:ext cx="3599688" cy="3072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249713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Mukhopadhyay-Singh_fig5_16c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156" y="1895856"/>
            <a:ext cx="3599688" cy="3066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776727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Mukhopadhyay-Singh_fig5_17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1256" y="2217420"/>
            <a:ext cx="2761488" cy="2423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85998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Mukhopadhyay-Singh_fig5_2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1928" y="1624584"/>
            <a:ext cx="4200144" cy="3608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787842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Mukhopadhyay-Singh_fig5_18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3532" y="2305812"/>
            <a:ext cx="2916936" cy="2246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290671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Mukhopadhyay-Singh_fig5_19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4960" y="1424940"/>
            <a:ext cx="5974080" cy="4008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32224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Mukhopadhyay-Singh_fig5_20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412" y="762000"/>
            <a:ext cx="7885176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443767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Mukhopadhyay-Singh_fig5_21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5308" y="2005584"/>
            <a:ext cx="3453384" cy="2846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595727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Mukhopadhyay-Singh_fig5_22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2324" y="1967484"/>
            <a:ext cx="3959352" cy="2923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55304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Mukhopadhyay-Singh_fig5_23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20" y="1354836"/>
            <a:ext cx="2880360" cy="4148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293167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Mukhopadhyay-Singh_fig5_24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8104" y="1588008"/>
            <a:ext cx="2907792" cy="3681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590096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Mukhopadhyay-Singh_fig5_25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1620" y="1319784"/>
            <a:ext cx="6080760" cy="4218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18874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Mukhopadhyay-Singh_fig5_26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6392" y="2339340"/>
            <a:ext cx="2871216" cy="2179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878609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Mukhopadhyay-Singh_fig5_27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20" y="2197608"/>
            <a:ext cx="2880360" cy="2462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73672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Mukhopadhyay-Singh_fig5_3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1136" y="2420112"/>
            <a:ext cx="4681728" cy="2017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94367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Mukhopadhyay-Singh_fig5_28a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4960" y="1091184"/>
            <a:ext cx="5974080" cy="4675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773215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Mukhopadhyay-Singh_fig5_28b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3344" y="2709672"/>
            <a:ext cx="2877312" cy="1438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897573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Mukhopadhyay-Singh_fig5_29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1068" y="2735580"/>
            <a:ext cx="2721864" cy="1386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451355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Mukhopadhyay-Singh_fig5_30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0388" y="1848612"/>
            <a:ext cx="5983224" cy="3160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09373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Mukhopadhyay-Singh_fig5_31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8196" y="1498092"/>
            <a:ext cx="6007608" cy="3861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396846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Mukhopadhyay-Singh_fig5_32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8864" y="1501140"/>
            <a:ext cx="5986272" cy="3855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841886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Mukhopadhyay-Singh_fig5_33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4292" y="1790700"/>
            <a:ext cx="5995416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022746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Mukhopadhyay-Singh_fig5_34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1244" y="1796796"/>
            <a:ext cx="6001512" cy="3264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001769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Mukhopadhyay-Singh_fig5_35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1244" y="1831848"/>
            <a:ext cx="6001512" cy="3194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988126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Mukhopadhyay-Singh_fig5_36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4292" y="1825752"/>
            <a:ext cx="5995416" cy="3206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9424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Mukhopadhyay-Singh_fig5_4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2008" y="2324100"/>
            <a:ext cx="2919984" cy="220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54225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Mukhopadhyay-Singh_fig5_37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5168" y="2193036"/>
            <a:ext cx="5693664" cy="2471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894678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Mukhopadhyay-Singh_fig5_38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4312" y="1258824"/>
            <a:ext cx="5675376" cy="4340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143981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Mukhopadhyay-Singh_fig5_39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2472" y="2206752"/>
            <a:ext cx="4639056" cy="2444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925807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Mukhopadhyay-Singh_fig5_40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2392680"/>
            <a:ext cx="2743200" cy="2072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601829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Mukhopadhyay-Singh_box5_1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3748" y="2374392"/>
            <a:ext cx="5556504" cy="2109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94831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Mukhopadhyay-Singh_box5_2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6712" y="1883664"/>
            <a:ext cx="5370576" cy="3090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44724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Mukhopadhyay-Singh_box5_3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1764" y="1744980"/>
            <a:ext cx="5300472" cy="3368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825367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Mukhopadhyay-Singh_box5_4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3016" y="1537716"/>
            <a:ext cx="5077968" cy="3782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318789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Mukhopadhyay-Singh_box5_5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492" y="1642872"/>
            <a:ext cx="5081016" cy="3572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376390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Mukhopadhyay-Singh_box5_6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492" y="1594104"/>
            <a:ext cx="5081016" cy="3669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08330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Mukhopadhyay-Singh_fig5_5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8044" y="583692"/>
            <a:ext cx="3867912" cy="5690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146526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Mukhopadhyay-Singh_table5_1</a:t>
            </a:r>
            <a:endParaRPr lang="en-US" altLang="en-US" sz="18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8104" y="2410968"/>
            <a:ext cx="2907792" cy="203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675348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Mukhopadhyay-Singh_table5_2</a:t>
            </a:r>
            <a:endParaRPr lang="en-US" altLang="en-US" sz="18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2100" y="1716024"/>
            <a:ext cx="6019800" cy="3425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531583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Mukhopadhyay-Singh_table5_3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6479" y="442451"/>
            <a:ext cx="4334925" cy="5921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503772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Mukhopadhyay-Singh_table5_4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684" y="1786128"/>
            <a:ext cx="5818632" cy="3285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4303645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Mukhopadhyay-Singh_table5_5a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684" y="2324100"/>
            <a:ext cx="5818632" cy="220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9063524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Mukhopadhyay-Singh_table5_5b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6328" y="404390"/>
            <a:ext cx="4271343" cy="5924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913055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Mukhopadhyay-Singh_table5_5c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072" y="475577"/>
            <a:ext cx="4115856" cy="5782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1063133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Mukhopadhyay-Singh_table5_6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780" y="2830068"/>
            <a:ext cx="5806440" cy="1197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6077287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Mukhopadhyay-Singh_table5_7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456" y="424755"/>
            <a:ext cx="5449087" cy="5939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1169021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Mukhopadhyay-Singh_table5_8a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7236" y="425556"/>
            <a:ext cx="4829528" cy="5882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3830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Mukhopadhyay-Singh_fig5_6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4960" y="2677668"/>
            <a:ext cx="5974080" cy="1502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7749387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Mukhopadhyay-Singh_table5_8b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684" y="2055876"/>
            <a:ext cx="5818632" cy="2746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2849104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Mukhopadhyay-Singh_table5_9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8396" y="2933700"/>
            <a:ext cx="2807208" cy="99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1423104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Mukhopadhyay-Singh_table5_10</a:t>
            </a:r>
            <a:endParaRPr lang="en-US" altLang="en-US" sz="18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684" y="1854708"/>
            <a:ext cx="5818632" cy="3148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0902332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Mukhopadhyay-Singh_table5_11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684" y="2063496"/>
            <a:ext cx="5818632" cy="2731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8312479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Mukhopadhyay-Singh_table5_12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8396" y="3003804"/>
            <a:ext cx="2807208" cy="850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3024428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Mukhopadhyay-Singh_table5_13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8396" y="1505712"/>
            <a:ext cx="2807208" cy="3846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2069541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Mukhopadhyay-Singh_table5_14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8396" y="3037332"/>
            <a:ext cx="2807208" cy="783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63384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Mukhopadhyay-Singh_fig5_7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3532" y="2200656"/>
            <a:ext cx="2916936" cy="2456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1797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Mukhopadhyay-Singh_fig5_8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6392" y="2199132"/>
            <a:ext cx="2871216" cy="245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93605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Mukhopadhyay-Singh_fig5_9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7068" y="1519428"/>
            <a:ext cx="5769864" cy="3819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70358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170</TotalTime>
  <Words>660</Words>
  <Application>Microsoft Office PowerPoint</Application>
  <PresentationFormat>On-screen Show (4:3)</PresentationFormat>
  <Paragraphs>132</Paragraphs>
  <Slides>66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66</vt:i4>
      </vt:variant>
    </vt:vector>
  </HeadingPairs>
  <TitlesOfParts>
    <vt:vector size="70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StephenKumar, SampathKumar</dc:creator>
  <cp:lastModifiedBy>Hariharan Krishnarasu</cp:lastModifiedBy>
  <cp:revision>41</cp:revision>
  <dcterms:created xsi:type="dcterms:W3CDTF">2020-11-06T07:26:08Z</dcterms:created>
  <dcterms:modified xsi:type="dcterms:W3CDTF">2024-05-15T12:25:17Z</dcterms:modified>
</cp:coreProperties>
</file>