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05-17-2024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Mukhopadhyay-Singh_fig12_1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746504"/>
            <a:ext cx="2880360" cy="336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083308"/>
            <a:ext cx="3959352" cy="269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079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64" y="2694432"/>
            <a:ext cx="4157472" cy="146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15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471928"/>
            <a:ext cx="3959352" cy="191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04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2097024"/>
            <a:ext cx="4322064" cy="26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267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153668"/>
            <a:ext cx="5974080" cy="45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47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1953768"/>
            <a:ext cx="3599688" cy="295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901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012" y="1917192"/>
            <a:ext cx="3617976" cy="302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13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819656"/>
            <a:ext cx="3959352" cy="321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36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60" y="1871472"/>
            <a:ext cx="3916680" cy="311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03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431" y="442626"/>
            <a:ext cx="4397014" cy="584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56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491996"/>
            <a:ext cx="2880360" cy="387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1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801368"/>
            <a:ext cx="3959352" cy="325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28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108" y="2400300"/>
            <a:ext cx="3605784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6505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336" y="2295144"/>
            <a:ext cx="5291328" cy="22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845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208" y="2619756"/>
            <a:ext cx="2767584" cy="161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43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536" y="2272284"/>
            <a:ext cx="4376928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42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247900"/>
            <a:ext cx="4267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971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528" y="2368296"/>
            <a:ext cx="3742944" cy="212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53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12" y="1566672"/>
            <a:ext cx="5675376" cy="372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448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44" y="2404872"/>
            <a:ext cx="3563112" cy="204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816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2264664"/>
            <a:ext cx="5376672" cy="232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1272540"/>
            <a:ext cx="2907792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58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04" y="2756916"/>
            <a:ext cx="3898392" cy="134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892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696" y="2570988"/>
            <a:ext cx="5626608" cy="17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115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792" y="2209800"/>
            <a:ext cx="4090416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7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2491740"/>
            <a:ext cx="3599688" cy="187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923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552" y="2231136"/>
            <a:ext cx="4120896" cy="239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538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820" y="2497836"/>
            <a:ext cx="3642360" cy="186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104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024" y="1943100"/>
            <a:ext cx="4949952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956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684" y="2462784"/>
            <a:ext cx="3532632" cy="19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765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0" y="2511552"/>
            <a:ext cx="3535680" cy="1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023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Mukhopadhyay-Singh_fig12_39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324" y="2351532"/>
            <a:ext cx="1673352" cy="215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63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48" y="1277112"/>
            <a:ext cx="2889504" cy="430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1612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2261616"/>
            <a:ext cx="3124200" cy="233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656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932" y="2124456"/>
            <a:ext cx="3374136" cy="26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977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12" y="1248156"/>
            <a:ext cx="5675376" cy="436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839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412" y="2179320"/>
            <a:ext cx="4837176" cy="249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24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104" y="2439924"/>
            <a:ext cx="3669792" cy="197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406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8" y="2674620"/>
            <a:ext cx="2721864" cy="15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237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8" y="2671572"/>
            <a:ext cx="2721864" cy="151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582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972" y="2686812"/>
            <a:ext cx="2734056" cy="14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602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112" y="2674620"/>
            <a:ext cx="2779776" cy="15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848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Mukhopadhyay-Singh_fig12_49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828" y="2249424"/>
            <a:ext cx="4276344" cy="235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011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76" y="1322832"/>
            <a:ext cx="2898648" cy="421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087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Mukhopadhyay-Singh_unfig12_1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182368"/>
            <a:ext cx="2880360" cy="24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71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Mukhopadhyay-Singh_unfig12_2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176" y="2196084"/>
            <a:ext cx="2517648" cy="24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256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Mukhopadhyay-Singh_unfig12_3</a:t>
            </a:r>
            <a:endParaRPr lang="en-IN" sz="18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028" y="2746248"/>
            <a:ext cx="2599944" cy="136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1450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Mukhopadhyay-Singh_unfig12_4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028" y="2183892"/>
            <a:ext cx="2599944" cy="249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010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Mukhopadhyay-Singh_table12_1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28544"/>
            <a:ext cx="2807208" cy="120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682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723388"/>
            <a:ext cx="2807208" cy="141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8526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602" y="399926"/>
            <a:ext cx="4305421" cy="593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195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759964"/>
            <a:ext cx="2807208" cy="13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795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Mukhopadhyay-Singh_table12_5a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4" y="2374392"/>
            <a:ext cx="5833872" cy="210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043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Mukhopadhyay-Singh_table12_5b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729" y="424507"/>
            <a:ext cx="4485518" cy="58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94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44" y="2095500"/>
            <a:ext cx="3563112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063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Mukhopadhyay-Singh_table12_5c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367" y="438018"/>
            <a:ext cx="5036574" cy="585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248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Mukhopadhyay-Singh_table12_6a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794004"/>
            <a:ext cx="5818632" cy="526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706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Mukhopadhyay-Singh_table12_6b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58" y="399779"/>
            <a:ext cx="4155565" cy="596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60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Mukhopadhyay-Singh_table12_6c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194560"/>
            <a:ext cx="5818632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80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507236"/>
            <a:ext cx="2807208" cy="384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88447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865120"/>
            <a:ext cx="5818632" cy="112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886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740664"/>
            <a:ext cx="5818632" cy="53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343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865120"/>
            <a:ext cx="5818632" cy="112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391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Mukhopadhyay-Singh_table12_11a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080260"/>
            <a:ext cx="5818632" cy="26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0660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Mukhopadhyay-Singh_table12_11b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054352"/>
            <a:ext cx="5818632" cy="274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65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052" y="1996440"/>
            <a:ext cx="4501896" cy="286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7029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863596"/>
            <a:ext cx="5818632" cy="113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068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784604"/>
            <a:ext cx="2807208" cy="328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8057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28" y="1019556"/>
            <a:ext cx="5800344" cy="48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364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59964"/>
            <a:ext cx="5818632" cy="13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683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59964"/>
            <a:ext cx="5818632" cy="13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01901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Mukhopadhyay-Singh_table12_17a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445008"/>
            <a:ext cx="2807208" cy="596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858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Mukhopadhyay-Singh_table12_17b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454152"/>
            <a:ext cx="2807208" cy="594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003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Mukhopadhyay-Singh_table12_18a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102" y="414985"/>
            <a:ext cx="2051796" cy="590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8229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Mukhopadhyay-Singh_table12_18b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104" y="420688"/>
            <a:ext cx="206179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4824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Mukhopadhyay-Singh_table12_18c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941832"/>
            <a:ext cx="2807208" cy="497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56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2275332"/>
            <a:ext cx="4322064" cy="230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7211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Mukhopadhyay-Singh_table12_19a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559052"/>
            <a:ext cx="5818632" cy="373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371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Mukhopadhyay-Singh_table12_19b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592" y="473668"/>
            <a:ext cx="4742815" cy="578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7335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Mukhopadhyay-Singh_table12_19c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74" y="454003"/>
            <a:ext cx="4775051" cy="58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1135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Mukhopadhyay-Singh_table12_19d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150620"/>
            <a:ext cx="5818632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0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Mukhopadhyay-Singh_table12_20a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905000"/>
            <a:ext cx="280720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61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Mukhopadhyay-Singh_table12_20b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898904"/>
            <a:ext cx="2807208" cy="306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541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Mukhopadhyay-Singh_table12_20c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099" y="405153"/>
            <a:ext cx="2095802" cy="592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2709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Mukhopadhyay-Singh_table12_20d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508" y="405892"/>
            <a:ext cx="2104983" cy="592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96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Mukhopadhyay-Singh_fig12_9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840992"/>
            <a:ext cx="5974080" cy="317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0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870</Words>
  <Application>Microsoft Office PowerPoint</Application>
  <PresentationFormat>On-screen Show (4:3)</PresentationFormat>
  <Paragraphs>174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StephenKumar SampathKumar</cp:lastModifiedBy>
  <cp:revision>45</cp:revision>
  <dcterms:created xsi:type="dcterms:W3CDTF">2020-11-06T07:26:08Z</dcterms:created>
  <dcterms:modified xsi:type="dcterms:W3CDTF">2024-05-17T11:05:09Z</dcterms:modified>
</cp:coreProperties>
</file>