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4" r:id="rId45"/>
    <p:sldId id="305" r:id="rId46"/>
    <p:sldId id="306" r:id="rId47"/>
    <p:sldId id="307" r:id="rId48"/>
    <p:sldId id="308" r:id="rId49"/>
    <p:sldId id="309" r:id="rId50"/>
    <p:sldId id="310" r:id="rId51"/>
    <p:sldId id="311" r:id="rId52"/>
    <p:sldId id="312" r:id="rId53"/>
    <p:sldId id="313" r:id="rId54"/>
    <p:sldId id="314" r:id="rId55"/>
    <p:sldId id="315" r:id="rId56"/>
    <p:sldId id="316" r:id="rId57"/>
    <p:sldId id="317" r:id="rId58"/>
    <p:sldId id="318" r:id="rId59"/>
    <p:sldId id="319" r:id="rId60"/>
    <p:sldId id="320" r:id="rId61"/>
    <p:sldId id="321" r:id="rId62"/>
    <p:sldId id="322" r:id="rId63"/>
    <p:sldId id="323" r:id="rId64"/>
    <p:sldId id="324" r:id="rId65"/>
    <p:sldId id="325" r:id="rId66"/>
    <p:sldId id="326" r:id="rId67"/>
    <p:sldId id="327" r:id="rId68"/>
    <p:sldId id="328" r:id="rId69"/>
    <p:sldId id="329" r:id="rId70"/>
    <p:sldId id="330" r:id="rId71"/>
    <p:sldId id="331" r:id="rId72"/>
    <p:sldId id="332" r:id="rId73"/>
    <p:sldId id="333" r:id="rId74"/>
    <p:sldId id="334" r:id="rId75"/>
    <p:sldId id="335" r:id="rId76"/>
    <p:sldId id="336" r:id="rId77"/>
    <p:sldId id="337" r:id="rId78"/>
    <p:sldId id="338" r:id="rId79"/>
    <p:sldId id="339" r:id="rId80"/>
    <p:sldId id="340" r:id="rId81"/>
    <p:sldId id="341" r:id="rId82"/>
    <p:sldId id="342" r:id="rId83"/>
    <p:sldId id="343" r:id="rId84"/>
    <p:sldId id="344" r:id="rId85"/>
    <p:sldId id="345" r:id="rId86"/>
    <p:sldId id="346" r:id="rId8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86" autoAdjust="0"/>
    <p:restoredTop sz="94660"/>
  </p:normalViewPr>
  <p:slideViewPr>
    <p:cSldViewPr snapToGrid="0">
      <p:cViewPr varScale="1">
        <p:scale>
          <a:sx n="97" d="100"/>
          <a:sy n="97" d="100"/>
        </p:scale>
        <p:origin x="84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54645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33916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69303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6269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04347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80868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65286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78929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0818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52753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13044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01593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324" y="2551176"/>
            <a:ext cx="3959352" cy="1755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189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Mukhopadhyay-Singh_fig9_10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664" y="1333500"/>
            <a:ext cx="5376672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4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Mukhopadhyay-Singh_fig9_11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412" y="632460"/>
            <a:ext cx="7885176" cy="559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2726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Mukhopadhyay-Singh_fig9_12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6717" y="486810"/>
            <a:ext cx="4450565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596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Mukhopadhyay-Singh_fig9_13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324" y="1885188"/>
            <a:ext cx="3959352" cy="3087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3307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Mukhopadhyay-Singh_fig9_14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4456" y="1648968"/>
            <a:ext cx="4895088" cy="3560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9295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Mukhopadhyay-Singh_fig9_15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1988" y="2113788"/>
            <a:ext cx="3240024" cy="2630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8614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Mukhopadhyay-Singh_fig9_16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8648" y="986028"/>
            <a:ext cx="3346704" cy="4885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6526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Mukhopadhyay-Singh_fig9_17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472" y="1324356"/>
            <a:ext cx="5401056" cy="420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5998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Mukhopadhyay-Singh_fig9_18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7124" y="2093976"/>
            <a:ext cx="3349752" cy="267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9067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Mukhopadhyay-Singh_fig9_19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672" y="733044"/>
            <a:ext cx="6772656" cy="5391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22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5580" y="1618488"/>
            <a:ext cx="3672840" cy="3621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8784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Mukhopadhyay-Singh_fig9_20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768" y="486810"/>
            <a:ext cx="4330463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4376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Mukhopadhyay-Singh_fig9_21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376" y="1908048"/>
            <a:ext cx="3889248" cy="304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9572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Mukhopadhyay-Singh_fig9_22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20" y="2098548"/>
            <a:ext cx="2880360" cy="2660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5530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Mukhopadhyay-Singh_fig9_23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960" y="1254252"/>
            <a:ext cx="5974080" cy="4349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9316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Mukhopadhyay-Singh_fig9_24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20" y="1097280"/>
            <a:ext cx="2880360" cy="466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9009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Mukhopadhyay-Singh_fig9_25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7772" y="963168"/>
            <a:ext cx="3648456" cy="4931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887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Mukhopadhyay-Singh_fig9_26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156" y="720852"/>
            <a:ext cx="3599688" cy="5416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7860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Mukhopadhyay-Singh_fig9_27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156" y="815340"/>
            <a:ext cx="3599688" cy="5227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3672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Mukhopadhyay-Singh_fig9_28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796" y="1677924"/>
            <a:ext cx="4788408" cy="350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7321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Mukhopadhyay-Singh_fig9_29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5536" y="1431036"/>
            <a:ext cx="2852928" cy="3995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513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3660" y="906780"/>
            <a:ext cx="3916680" cy="5044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9436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Mukhopadhyay-Singh_fig9_30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268" y="673608"/>
            <a:ext cx="7903464" cy="5510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937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Mukhopadhyay-Singh_fig9_31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8208" y="2699004"/>
            <a:ext cx="2767584" cy="1459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96846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Mukhopadhyay-Singh_fig9_32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4304" y="2729484"/>
            <a:ext cx="2755392" cy="1399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41886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Mukhopadhyay-Singh_fig9_33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156" y="2331720"/>
            <a:ext cx="3599688" cy="219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22746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Mukhopadhyay-Singh_fig9_34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696" y="2194560"/>
            <a:ext cx="4102608" cy="246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01769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Mukhopadhyay-Singh_fig9_35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5144" y="2017776"/>
            <a:ext cx="4553712" cy="282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88126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Mukhopadhyay-Singh_fig9_36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460" y="2282952"/>
            <a:ext cx="4069080" cy="2292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94249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Mukhopadhyay-Singh_fig9_37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180" y="2366772"/>
            <a:ext cx="3977640" cy="212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94678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Mukhopadhyay-Singh_fig9_38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9064" y="2628900"/>
            <a:ext cx="2785872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43981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Mukhopadhyay-Singh_fig9_39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4412" y="2395728"/>
            <a:ext cx="4075176" cy="206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258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324" y="1889760"/>
            <a:ext cx="3959352" cy="3078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54225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Mukhopadhyay-Singh_fig9_40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8524" y="2474976"/>
            <a:ext cx="3806952" cy="1908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01829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Mukhopadhyay-Singh_fig9_41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5372" y="2570988"/>
            <a:ext cx="3953256" cy="1716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17744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Mukhopadhyay-Singh_fig9_42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210" y="486810"/>
            <a:ext cx="4951579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96187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Mukhopadhyay-Singh_fig9_43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5348" y="2689860"/>
            <a:ext cx="2813304" cy="147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08720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Mukhopadhyay-Singh_fig9_44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4888" y="2738628"/>
            <a:ext cx="2554224" cy="1380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86145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Mukhopadhyay-Singh_fig9_45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428" y="2246376"/>
            <a:ext cx="4581144" cy="2365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96621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Mukhopadhyay-Singh_fig9_46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5540" y="2446020"/>
            <a:ext cx="4312920" cy="1965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75042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Mukhopadhyay-Singh_fig9_47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160" y="2695956"/>
            <a:ext cx="2773680" cy="1466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37360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Mukhopadhyay-Singh_fig9_48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2592" y="2686812"/>
            <a:ext cx="2718816" cy="14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47039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Mukhopadhyay-Singh_fig9_49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0988" y="2214372"/>
            <a:ext cx="4002024" cy="2429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936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Mukhopadhyay-Singh_fig9_5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960" y="1120140"/>
            <a:ext cx="5974080" cy="4617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46526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Mukhopadhyay-Singh_fig9_50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5432" y="2654808"/>
            <a:ext cx="2993136" cy="1548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30485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Mukhopadhyay-Singh_fig9_51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828" y="2365248"/>
            <a:ext cx="3514344" cy="2127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31547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Mukhopadhyay-Singh_fig9_52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944" y="2523744"/>
            <a:ext cx="3182112" cy="1810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55903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Mukhopadhyay-Singh_table9_1</a:t>
            </a:r>
            <a:endParaRPr lang="en-US" altLang="en-US" sz="1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8960" y="2654808"/>
            <a:ext cx="2926080" cy="1548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88730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Mukhopadhyay-Singh_table9_2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3156" y="2554224"/>
            <a:ext cx="2837688" cy="174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49329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Mukhopadhyay-Singh_table9_3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100" y="2221992"/>
            <a:ext cx="6019800" cy="2414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75488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Mukhopadhyay-Singh_table9_4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920" y="2397252"/>
            <a:ext cx="2804160" cy="2063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48016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Mukhopadhyay-Singh_table9_5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96" y="2862072"/>
            <a:ext cx="2807208" cy="1133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57338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Mukhopadhyay-Singh_table9_6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8104" y="2865120"/>
            <a:ext cx="2907792" cy="1127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87082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Mukhopadhyay-Singh_table9_7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96" y="1507236"/>
            <a:ext cx="2807208" cy="384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1763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Mukhopadhyay-Singh_fig9_6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412" y="638556"/>
            <a:ext cx="7885176" cy="558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74938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Mukhopadhyay-Singh_table9_8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0711" y="364137"/>
            <a:ext cx="2762578" cy="6005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04299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Mukhopadhyay-Singh_table9_9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1924812"/>
            <a:ext cx="5818632" cy="3008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43209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Mukhopadhyay-Singh_table9_10a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96" y="1210056"/>
            <a:ext cx="2807208" cy="443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74525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Mukhopadhyay-Singh_table9_10b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96" y="2682240"/>
            <a:ext cx="2807208" cy="149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43420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Mukhopadhyay-Singh_table9_11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0212" y="708660"/>
            <a:ext cx="2703576" cy="544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51378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Mukhopadhyay-Singh_table9_12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96" y="626364"/>
            <a:ext cx="2807208" cy="5605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23516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Mukhopadhyay-Singh_table9_13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466344"/>
            <a:ext cx="5818632" cy="5925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24984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Mukhopadhyay-Singh_table9_14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1019556"/>
            <a:ext cx="5818632" cy="4818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57737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Mukhopadhyay-Singh_table9_15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2133600"/>
            <a:ext cx="5818632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63765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Mukhopadhyay-Singh_table9_16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96" y="2689860"/>
            <a:ext cx="2807208" cy="147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5616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Mukhopadhyay-Singh_fig9_7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7124" y="2010156"/>
            <a:ext cx="3349752" cy="2837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17971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Mukhopadhyay-Singh_table9_17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96" y="1714500"/>
            <a:ext cx="2807208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36666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Mukhopadhyay-Singh_table9_18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96" y="1507236"/>
            <a:ext cx="2807208" cy="384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71372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Mukhopadhyay-Singh_table9_19a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1552956"/>
            <a:ext cx="5818632" cy="375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0155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Mukhopadhyay-Singh_table9_19b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2474976"/>
            <a:ext cx="5818632" cy="1908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59580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Mukhopadhyay-Singh_table9_20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96" y="2828544"/>
            <a:ext cx="2807208" cy="1200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01791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Mukhopadhyay-Singh_table9_21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2726436"/>
            <a:ext cx="5818632" cy="1405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670012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Mukhopadhyay-Singh_table9_22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950976"/>
            <a:ext cx="5818632" cy="4956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01793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Mukhopadhyay-Singh_table9_23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2689860"/>
            <a:ext cx="5818632" cy="147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10346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Mukhopadhyay-Singh_table9_24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2758440"/>
            <a:ext cx="5818632" cy="1341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14825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Mukhopadhyay-Singh_table9_25a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2253996"/>
            <a:ext cx="5818632" cy="2350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4603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Mukhopadhyay-Singh_fig9_8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324" y="1933956"/>
            <a:ext cx="3959352" cy="2990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360584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Mukhopadhyay-Singh_table9_25b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369332"/>
            <a:ext cx="5617291" cy="6011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489620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Mukhopadhyay-Singh_table9_26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460" y="424887"/>
            <a:ext cx="4831080" cy="588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6723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Mukhopadhyay-Singh_table9_27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96" y="2689860"/>
            <a:ext cx="2807208" cy="147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32305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Mukhopadhyay-Singh_table9_28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96" y="1645920"/>
            <a:ext cx="2807208" cy="3566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24972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Mukhopadhyay-Singh_table9_29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1368552"/>
            <a:ext cx="5818632" cy="412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22526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Mukhopadhyay-Singh_table9_30a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1696212"/>
            <a:ext cx="5818632" cy="3465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752675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Mukhopadhyay-Singh_table9_30b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2959608"/>
            <a:ext cx="5818632" cy="938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6693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Mukhopadhyay-Singh_fig9_9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7051" y="486810"/>
            <a:ext cx="4329897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0358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179</TotalTime>
  <Words>860</Words>
  <Application>Microsoft Office PowerPoint</Application>
  <PresentationFormat>On-screen Show (4:3)</PresentationFormat>
  <Paragraphs>172</Paragraphs>
  <Slides>86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86</vt:i4>
      </vt:variant>
    </vt:vector>
  </HeadingPairs>
  <TitlesOfParts>
    <vt:vector size="9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StephenKumar, SampathKumar</dc:creator>
  <cp:lastModifiedBy>Hariharan Krishnarasu</cp:lastModifiedBy>
  <cp:revision>41</cp:revision>
  <dcterms:created xsi:type="dcterms:W3CDTF">2020-11-06T07:26:08Z</dcterms:created>
  <dcterms:modified xsi:type="dcterms:W3CDTF">2024-05-15T13:03:50Z</dcterms:modified>
</cp:coreProperties>
</file>