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8" r:id="rId14"/>
    <p:sldId id="274" r:id="rId15"/>
    <p:sldId id="273" r:id="rId16"/>
    <p:sldId id="272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C0C51A-B9C2-4790-9017-AAC273CEC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C6850-F540-4EBA-A50D-77C8599FE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1826-4FEA-4FF7-B6A2-A408FE803815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8D25-2785-4918-9871-1FB616C232DD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0164-97C9-407E-9DC4-2A038D394DC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5DB4-DFCA-4AE7-B0C3-B9EDAEA1E46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20BF-4F7E-45F9-B8BE-A40E5B60AD1E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FC6B-1C14-4E5E-9735-931EC99593A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84C3-A00A-4266-8143-4B9F39878F5F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0999-382E-456D-B766-BF488F129630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EB09-D5C5-488C-91BC-B7C6A4AE028D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90A6-A35A-474E-B162-DBB43F592A6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BB88-EA9F-40F5-94CD-C9930B0A0CA0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A107A22-9841-495C-BF03-1FBABEF71AD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5" descr="Z:\CUP\Z1_ED\GINLEY\CH37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05038"/>
            <a:ext cx="305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37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00288"/>
            <a:ext cx="30607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37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98713"/>
            <a:ext cx="30607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37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33600"/>
            <a:ext cx="3060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37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757488"/>
            <a:ext cx="3060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37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75" y="1630363"/>
            <a:ext cx="31178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37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687638"/>
            <a:ext cx="30607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37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1979613"/>
            <a:ext cx="23018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Image courtesy of NASA</a:t>
            </a:r>
          </a:p>
        </p:txBody>
      </p:sp>
      <p:pic>
        <p:nvPicPr>
          <p:cNvPr id="48130" name="Picture 2" descr="Z:\CUP\Z1_ED\GINLEY\CH37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892300"/>
            <a:ext cx="30575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Image courtesy of Ed Darrell</a:t>
            </a:r>
          </a:p>
        </p:txBody>
      </p:sp>
      <p:pic>
        <p:nvPicPr>
          <p:cNvPr id="50178" name="Picture 2" descr="Z:\CUP\Z1_ED\GINLEY\CH37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79650"/>
            <a:ext cx="30607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2226" name="Picture 2" descr="Z:\CUP\Z1_ED\GINLEY\CH37\JPEG\G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08200"/>
            <a:ext cx="30607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37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81238"/>
            <a:ext cx="3057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The Colonial Williamsburg Foundation</a:t>
            </a:r>
          </a:p>
        </p:txBody>
      </p:sp>
      <p:pic>
        <p:nvPicPr>
          <p:cNvPr id="19458" name="Picture 2" descr="Z:\CUP\Z1_ED\GINLEY\CH37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195513"/>
            <a:ext cx="30575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CUP\Z1_ED\GINLEY\CH37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008188"/>
            <a:ext cx="19081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Fig37_04</a:t>
            </a:r>
          </a:p>
        </p:txBody>
      </p:sp>
      <p:sp>
        <p:nvSpPr>
          <p:cNvPr id="21509" name="Rectangle 5"/>
          <p:cNvSpPr txBox="1">
            <a:spLocks noGrp="1" noChangeArrowheads="1"/>
          </p:cNvSpPr>
          <p:nvPr/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The Colonial Williamsburg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37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46313"/>
            <a:ext cx="30575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37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517650"/>
            <a:ext cx="30575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37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557338"/>
            <a:ext cx="42465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37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2447925"/>
            <a:ext cx="13525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148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Fig37_08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37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1952625"/>
            <a:ext cx="4260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Fig38_09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21</TotalTime>
  <Words>96</Words>
  <Application>Microsoft Office PowerPoint</Application>
  <PresentationFormat>On-screen Show (4:3)</PresentationFormat>
  <Paragraphs>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2011-11-11T11:34:03Z</dcterms:created>
  <dcterms:modified xsi:type="dcterms:W3CDTF">2012-08-21T13:18:03Z</dcterms:modified>
</cp:coreProperties>
</file>