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92" d="100"/>
          <a:sy n="92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36EA8-8B6B-4CDF-9A79-5DAB94E4DA43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5A203-1F07-49E9-865C-D9232802B7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052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36EA8-8B6B-4CDF-9A79-5DAB94E4DA43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5A203-1F07-49E9-865C-D9232802B7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203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36EA8-8B6B-4CDF-9A79-5DAB94E4DA43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5A203-1F07-49E9-865C-D9232802B7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725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36EA8-8B6B-4CDF-9A79-5DAB94E4DA43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5A203-1F07-49E9-865C-D9232802B7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289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36EA8-8B6B-4CDF-9A79-5DAB94E4DA43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5A203-1F07-49E9-865C-D9232802B7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445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36EA8-8B6B-4CDF-9A79-5DAB94E4DA43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5A203-1F07-49E9-865C-D9232802B7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391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36EA8-8B6B-4CDF-9A79-5DAB94E4DA43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5A203-1F07-49E9-865C-D9232802B7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085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36EA8-8B6B-4CDF-9A79-5DAB94E4DA43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5A203-1F07-49E9-865C-D9232802B7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510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36EA8-8B6B-4CDF-9A79-5DAB94E4DA43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5A203-1F07-49E9-865C-D9232802B7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111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36EA8-8B6B-4CDF-9A79-5DAB94E4DA43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5A203-1F07-49E9-865C-D9232802B7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648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36EA8-8B6B-4CDF-9A79-5DAB94E4DA43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5A203-1F07-49E9-865C-D9232802B7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848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336EA8-8B6B-4CDF-9A79-5DAB94E4DA43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15A203-1F07-49E9-865C-D9232802B7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660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GB" sz="1400" dirty="0"/>
              <a:t>© Cambridge University Press 2013</a:t>
            </a:r>
            <a:endParaRPr lang="en-GB" sz="1400" dirty="0"/>
          </a:p>
        </p:txBody>
      </p:sp>
      <p:grpSp>
        <p:nvGrpSpPr>
          <p:cNvPr id="5" name="Group 4"/>
          <p:cNvGrpSpPr/>
          <p:nvPr/>
        </p:nvGrpSpPr>
        <p:grpSpPr>
          <a:xfrm>
            <a:off x="2244852" y="762000"/>
            <a:ext cx="4654296" cy="4678680"/>
            <a:chOff x="2362200" y="762000"/>
            <a:chExt cx="4654296" cy="467868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2200" y="1417320"/>
              <a:ext cx="4654296" cy="4023360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909263" y="762000"/>
              <a:ext cx="156017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Ridley_Fig1-01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84592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580063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GB" sz="1400" dirty="0"/>
              <a:t>© Cambridge University Press 2013</a:t>
            </a:r>
            <a:endParaRPr lang="en-GB" sz="1400" dirty="0"/>
          </a:p>
        </p:txBody>
      </p:sp>
      <p:grpSp>
        <p:nvGrpSpPr>
          <p:cNvPr id="6" name="Group 5"/>
          <p:cNvGrpSpPr/>
          <p:nvPr/>
        </p:nvGrpSpPr>
        <p:grpSpPr>
          <a:xfrm>
            <a:off x="2269236" y="1066800"/>
            <a:ext cx="4605528" cy="3986784"/>
            <a:chOff x="2269236" y="1066800"/>
            <a:chExt cx="4605528" cy="398678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9236" y="1804416"/>
              <a:ext cx="4605528" cy="3249168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3791915" y="1066800"/>
              <a:ext cx="156017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Ridley_Fig1-02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11290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GB" sz="1400" dirty="0"/>
              <a:t>© Cambridge University Press 2013</a:t>
            </a:r>
            <a:endParaRPr lang="en-GB" sz="1400" dirty="0"/>
          </a:p>
        </p:txBody>
      </p:sp>
      <p:grpSp>
        <p:nvGrpSpPr>
          <p:cNvPr id="5" name="Group 4"/>
          <p:cNvGrpSpPr/>
          <p:nvPr/>
        </p:nvGrpSpPr>
        <p:grpSpPr>
          <a:xfrm>
            <a:off x="2945892" y="1143000"/>
            <a:ext cx="3252216" cy="3735324"/>
            <a:chOff x="2945892" y="1143000"/>
            <a:chExt cx="3252216" cy="373532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45892" y="1979676"/>
              <a:ext cx="3252216" cy="2898648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791915" y="1143000"/>
              <a:ext cx="156017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Ridley_Fig1-03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87124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GB" sz="1400" dirty="0"/>
              <a:t>© Cambridge University Press 2013</a:t>
            </a:r>
            <a:endParaRPr lang="en-GB" sz="1400" dirty="0"/>
          </a:p>
        </p:txBody>
      </p:sp>
      <p:grpSp>
        <p:nvGrpSpPr>
          <p:cNvPr id="5" name="Group 4"/>
          <p:cNvGrpSpPr/>
          <p:nvPr/>
        </p:nvGrpSpPr>
        <p:grpSpPr>
          <a:xfrm>
            <a:off x="228600" y="609600"/>
            <a:ext cx="8610600" cy="5150339"/>
            <a:chOff x="228600" y="609600"/>
            <a:chExt cx="8610600" cy="5150339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600" y="1370003"/>
              <a:ext cx="8610600" cy="4389936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753815" y="609600"/>
              <a:ext cx="156017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Ridley_Fig1-04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37119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GB" sz="1400" dirty="0"/>
              <a:t>© Cambridge University Press 2013</a:t>
            </a:r>
            <a:endParaRPr lang="en-GB" sz="1400" dirty="0"/>
          </a:p>
        </p:txBody>
      </p:sp>
      <p:grpSp>
        <p:nvGrpSpPr>
          <p:cNvPr id="5" name="Group 4"/>
          <p:cNvGrpSpPr/>
          <p:nvPr/>
        </p:nvGrpSpPr>
        <p:grpSpPr>
          <a:xfrm>
            <a:off x="2269236" y="990600"/>
            <a:ext cx="4605528" cy="4148328"/>
            <a:chOff x="2269236" y="990600"/>
            <a:chExt cx="4605528" cy="414832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9236" y="1719072"/>
              <a:ext cx="4605528" cy="3419856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791915" y="990600"/>
              <a:ext cx="156017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Ridley_Fig1-05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2162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GB" sz="1400" dirty="0"/>
              <a:t>© Cambridge University Press 2013</a:t>
            </a:r>
            <a:endParaRPr lang="en-GB" sz="1400" dirty="0"/>
          </a:p>
        </p:txBody>
      </p:sp>
      <p:grpSp>
        <p:nvGrpSpPr>
          <p:cNvPr id="6" name="Group 5"/>
          <p:cNvGrpSpPr/>
          <p:nvPr/>
        </p:nvGrpSpPr>
        <p:grpSpPr>
          <a:xfrm>
            <a:off x="3268980" y="1611868"/>
            <a:ext cx="2606040" cy="2787920"/>
            <a:chOff x="3268980" y="1611868"/>
            <a:chExt cx="2606040" cy="278792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8980" y="2458212"/>
              <a:ext cx="2606040" cy="1941576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791915" y="1611868"/>
              <a:ext cx="156017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Ridley_Fig1-06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28120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GB" sz="1400" dirty="0"/>
              <a:t>© Cambridge University Press 2013</a:t>
            </a:r>
            <a:endParaRPr lang="en-GB" sz="1400" dirty="0"/>
          </a:p>
        </p:txBody>
      </p:sp>
      <p:grpSp>
        <p:nvGrpSpPr>
          <p:cNvPr id="5" name="Group 4"/>
          <p:cNvGrpSpPr/>
          <p:nvPr/>
        </p:nvGrpSpPr>
        <p:grpSpPr>
          <a:xfrm>
            <a:off x="2209800" y="337566"/>
            <a:ext cx="3977640" cy="6158484"/>
            <a:chOff x="2583180" y="76200"/>
            <a:chExt cx="3977640" cy="615848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83180" y="623316"/>
              <a:ext cx="3977640" cy="5611368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886200" y="76200"/>
              <a:ext cx="156017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Ridley_Fig1-07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7164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GB" sz="1400" dirty="0"/>
              <a:t>© Cambridge University Press 2013</a:t>
            </a:r>
            <a:endParaRPr lang="en-GB" sz="1400" dirty="0"/>
          </a:p>
        </p:txBody>
      </p:sp>
      <p:grpSp>
        <p:nvGrpSpPr>
          <p:cNvPr id="5" name="Group 4"/>
          <p:cNvGrpSpPr/>
          <p:nvPr/>
        </p:nvGrpSpPr>
        <p:grpSpPr>
          <a:xfrm>
            <a:off x="3249168" y="914400"/>
            <a:ext cx="2645664" cy="4248912"/>
            <a:chOff x="3249168" y="914400"/>
            <a:chExt cx="2645664" cy="4248912"/>
          </a:xfrm>
        </p:grpSpPr>
        <p:sp>
          <p:nvSpPr>
            <p:cNvPr id="3" name="Rectangle 2"/>
            <p:cNvSpPr/>
            <p:nvPr/>
          </p:nvSpPr>
          <p:spPr>
            <a:xfrm>
              <a:off x="3791915" y="914400"/>
              <a:ext cx="156017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Ridley_Fig1-08</a:t>
              </a: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9168" y="1694688"/>
              <a:ext cx="2645664" cy="346862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9445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GB" sz="1400" dirty="0"/>
              <a:t>© Cambridge University Press 2013</a:t>
            </a:r>
            <a:endParaRPr lang="en-GB" sz="1400" dirty="0"/>
          </a:p>
        </p:txBody>
      </p:sp>
      <p:grpSp>
        <p:nvGrpSpPr>
          <p:cNvPr id="5" name="Group 4"/>
          <p:cNvGrpSpPr/>
          <p:nvPr/>
        </p:nvGrpSpPr>
        <p:grpSpPr>
          <a:xfrm>
            <a:off x="2703576" y="1600200"/>
            <a:ext cx="3736848" cy="2868168"/>
            <a:chOff x="2703576" y="1600200"/>
            <a:chExt cx="3736848" cy="286816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03576" y="2389632"/>
              <a:ext cx="3736848" cy="2078736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791913" y="1600200"/>
              <a:ext cx="156017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Ridley_Fig1-09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64881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54</Words>
  <Application>Microsoft Office PowerPoint</Application>
  <PresentationFormat>On-screen Show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spi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Kumaran, Murugan</dc:creator>
  <cp:lastModifiedBy>Mathan, Mannankatti</cp:lastModifiedBy>
  <cp:revision>5</cp:revision>
  <dcterms:created xsi:type="dcterms:W3CDTF">2013-05-18T15:33:59Z</dcterms:created>
  <dcterms:modified xsi:type="dcterms:W3CDTF">2013-05-20T12:03:54Z</dcterms:modified>
</cp:coreProperties>
</file>