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8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7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1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6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3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9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0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5BEB-F91D-43DE-AC1C-800AE9165483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A6B9-CB46-4515-BDF3-A109E0453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4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880" y="5006280"/>
            <a:ext cx="577443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17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96" y="821903"/>
            <a:ext cx="5686180" cy="4114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880" y="5360442"/>
            <a:ext cx="5774432" cy="804862"/>
          </a:xfrm>
        </p:spPr>
        <p:txBody>
          <a:bodyPr/>
          <a:lstStyle/>
          <a:p>
            <a:r>
              <a:rPr lang="en-GB" dirty="0" err="1" smtClean="0"/>
              <a:t>Kouprey</a:t>
            </a:r>
            <a:r>
              <a:rPr lang="en-GB" dirty="0" smtClean="0"/>
              <a:t> (illustration by Francesco </a:t>
            </a:r>
            <a:r>
              <a:rPr lang="en-GB" dirty="0" err="1" smtClean="0"/>
              <a:t>Rinaldi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1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14.1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439491" cy="27729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3282"/>
            <a:ext cx="5486400" cy="804862"/>
          </a:xfrm>
        </p:spPr>
        <p:txBody>
          <a:bodyPr/>
          <a:lstStyle/>
          <a:p>
            <a:r>
              <a:rPr lang="en-GB" dirty="0"/>
              <a:t>Pleistocene horn fossil found in Thailand (Photo by C. </a:t>
            </a:r>
            <a:r>
              <a:rPr lang="en-GB" dirty="0" err="1"/>
              <a:t>Vidthayanon</a:t>
            </a:r>
            <a:r>
              <a:rPr lang="en-GB" dirty="0"/>
              <a:t>, Collection of Zoology).</a:t>
            </a:r>
          </a:p>
        </p:txBody>
      </p:sp>
    </p:spTree>
    <p:extLst>
      <p:ext uri="{BB962C8B-B14F-4D97-AF65-F5344CB8AC3E}">
        <p14:creationId xmlns:p14="http://schemas.microsoft.com/office/powerpoint/2010/main" val="101089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14.2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563336"/>
            <a:ext cx="5486664" cy="42147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295330"/>
            <a:ext cx="5486400" cy="804862"/>
          </a:xfrm>
        </p:spPr>
        <p:txBody>
          <a:bodyPr/>
          <a:lstStyle/>
          <a:p>
            <a:r>
              <a:rPr lang="en-US" dirty="0"/>
              <a:t>A zoomed in map showing the possible range of </a:t>
            </a:r>
            <a:r>
              <a:rPr lang="en-US" dirty="0" err="1"/>
              <a:t>Kouprey</a:t>
            </a:r>
            <a:r>
              <a:rPr lang="en-US" dirty="0"/>
              <a:t>, along with post-1975 records from villagers and other sources.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Adapted </a:t>
            </a:r>
            <a:r>
              <a:rPr lang="en-US" dirty="0"/>
              <a:t>from MacKinnon, J. R. and S. N. Stuart. (1989).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4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Plate 17</vt:lpstr>
      <vt:lpstr>Figure 14.1</vt:lpstr>
      <vt:lpstr>Figure 14.2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6</dc:title>
  <dc:creator>Ilaria Tassistro</dc:creator>
  <cp:lastModifiedBy>Ilaria Tassistro</cp:lastModifiedBy>
  <cp:revision>9</cp:revision>
  <dcterms:created xsi:type="dcterms:W3CDTF">2014-10-31T11:45:25Z</dcterms:created>
  <dcterms:modified xsi:type="dcterms:W3CDTF">2014-11-11T16:54:01Z</dcterms:modified>
</cp:coreProperties>
</file>