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34933B-5953-46F7-81AE-02F894D7DF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4209D-885D-4BE4-BC76-0BD02CAD9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2E75-2CD7-446A-815F-D964C3FD8FC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363A-4CD0-4D55-862F-6B58B489A99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4832-65E2-4C4D-AC65-4FC684EDCD9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012E-8BD6-4CDB-A8D9-D6E47A512B3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ED79-2A91-4E4D-8A06-A9D18C6ADB0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1182-D3F2-48E4-8809-DBFCBD62193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2E17-DBEF-4D82-961A-9371055DD05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F39A-1AF6-4E2C-9677-F0A060ACE3B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B49-4EE0-41AF-97CE-93B040074E8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F277-E83B-427B-8CB1-2EED030833F7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BAAB-BC9C-4F62-94F8-15428BDD729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2C2786C-7FB3-49C9-9268-86D775401A3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Fig29_01</a:t>
            </a:r>
          </a:p>
        </p:txBody>
      </p:sp>
      <p:pic>
        <p:nvPicPr>
          <p:cNvPr id="15363" name="Picture 2" descr="Z:\CUP\Z1_ED\GINLEY\CH29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76463"/>
            <a:ext cx="42465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5791200" cy="476250"/>
          </a:xfrm>
          <a:noFill/>
        </p:spPr>
        <p:txBody>
          <a:bodyPr/>
          <a:lstStyle/>
          <a:p>
            <a:r>
              <a:rPr lang="en-GB" smtClean="0"/>
              <a:t>© National Renewable Energy Laboratory, US Department of Energy</a:t>
            </a:r>
          </a:p>
        </p:txBody>
      </p:sp>
      <p:pic>
        <p:nvPicPr>
          <p:cNvPr id="33794" name="Picture 2" descr="Z:\CUP\Z1_ED\GINLEY\CH29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150" y="2305050"/>
            <a:ext cx="42037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29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711325"/>
            <a:ext cx="630396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US Department of Energy</a:t>
            </a:r>
          </a:p>
        </p:txBody>
      </p:sp>
      <p:pic>
        <p:nvPicPr>
          <p:cNvPr id="19458" name="Picture 2" descr="Z:\CUP\Z1_ED\GINLEY\CH29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65313"/>
            <a:ext cx="42465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Geothermal Energy Unit</a:t>
            </a:r>
          </a:p>
        </p:txBody>
      </p:sp>
      <p:pic>
        <p:nvPicPr>
          <p:cNvPr id="21506" name="Picture 2" descr="Z:\CUP\Z1_ED\GINLEY\CH29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1827213"/>
            <a:ext cx="424338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29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32025"/>
            <a:ext cx="30607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Fig29_06</a:t>
            </a:r>
          </a:p>
        </p:txBody>
      </p:sp>
      <p:pic>
        <p:nvPicPr>
          <p:cNvPr id="25603" name="Picture 2" descr="Z:\CUP\Z1_ED\GINLEY\CH29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638" y="1936750"/>
            <a:ext cx="30051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the European Ocean Energy Association</a:t>
            </a:r>
          </a:p>
        </p:txBody>
      </p:sp>
      <p:pic>
        <p:nvPicPr>
          <p:cNvPr id="27650" name="Picture 2" descr="Z:\CUP\Z1_ED\GINLEY\CH29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789113"/>
            <a:ext cx="63007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:\CUP\Z1_ED\GINLEY\CH29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454150"/>
            <a:ext cx="6300787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Fig29_08</a:t>
            </a:r>
          </a:p>
        </p:txBody>
      </p:sp>
      <p:sp>
        <p:nvSpPr>
          <p:cNvPr id="29701" name="Rectangle 5"/>
          <p:cNvSpPr txBox="1">
            <a:spLocks noGrp="1" noChangeArrowheads="1"/>
          </p:cNvSpPr>
          <p:nvPr/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Courtesy of the Electric Power Research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the National Oceanic and Atmospheric Administration</a:t>
            </a:r>
          </a:p>
        </p:txBody>
      </p:sp>
      <p:pic>
        <p:nvPicPr>
          <p:cNvPr id="31746" name="Picture 2" descr="Z:\CUP\Z1_ED\GINLEY\CH29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849438"/>
            <a:ext cx="630078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Fig29_09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7</TotalTime>
  <Words>67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6</cp:revision>
  <dcterms:created xsi:type="dcterms:W3CDTF">2011-11-11T10:24:53Z</dcterms:created>
  <dcterms:modified xsi:type="dcterms:W3CDTF">2012-08-20T16:10:11Z</dcterms:modified>
</cp:coreProperties>
</file>