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CE7FA-9988-4563-AE3B-ED368076B127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015BB-4986-4B86-8214-5A097BA4F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14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76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53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60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90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9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17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65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48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85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8255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Figure </a:t>
            </a:r>
            <a:endParaRPr lang="en-GB" dirty="0"/>
          </a:p>
        </p:txBody>
      </p:sp>
      <p:pic>
        <p:nvPicPr>
          <p:cNvPr id="1026" name="Picture 2" descr="J:\AcPro Production WIP\Academic Production Staff\Lindsey Tate\Projects\Archive\KAMPOURAKIS - Making Sense of Genes\Cover\shcup_pos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812" y="6381328"/>
            <a:ext cx="1816684" cy="38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J:\AcPro Production WIP\Academic Production Staff\Lindsey Tate\Projects\Archive\KAMPOURAKIS - Making Sense of Genes\Cover\web-res-9781107128132pvs03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9" y="4780114"/>
            <a:ext cx="1309839" cy="19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4355976" y="116249"/>
            <a:ext cx="4680520" cy="288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400" dirty="0" smtClean="0"/>
              <a:t>© Kostas </a:t>
            </a:r>
            <a:r>
              <a:rPr lang="en-US" sz="1400" dirty="0" err="1" smtClean="0"/>
              <a:t>Kampourakis</a:t>
            </a:r>
            <a:r>
              <a:rPr lang="en-US" sz="1400" dirty="0" smtClean="0"/>
              <a:t> 2017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7774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10.1</a:t>
            </a:r>
            <a:endParaRPr lang="en-GB" dirty="0"/>
          </a:p>
        </p:txBody>
      </p:sp>
      <p:pic>
        <p:nvPicPr>
          <p:cNvPr id="1026" name="Picture 2" descr="C:\Users\ltate\Desktop\Temp\fig10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1659098"/>
            <a:ext cx="5479805" cy="321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20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10.2</a:t>
            </a:r>
            <a:endParaRPr lang="en-GB" dirty="0"/>
          </a:p>
        </p:txBody>
      </p:sp>
      <p:pic>
        <p:nvPicPr>
          <p:cNvPr id="2050" name="Picture 2" descr="C:\Users\ltate\Desktop\Temp\fig10_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6632"/>
            <a:ext cx="4032448" cy="665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9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10.3</a:t>
            </a:r>
            <a:endParaRPr lang="en-GB" dirty="0"/>
          </a:p>
        </p:txBody>
      </p:sp>
      <p:pic>
        <p:nvPicPr>
          <p:cNvPr id="3074" name="Picture 2" descr="C:\Users\ltate\Desktop\Temp\fig10_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692696"/>
            <a:ext cx="5040560" cy="546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66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Figure 10.1</vt:lpstr>
      <vt:lpstr>Figure 10.2</vt:lpstr>
      <vt:lpstr>Figure 10.3</vt:lpstr>
    </vt:vector>
  </TitlesOfParts>
  <Company>Cambridge University Press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Tate</dc:creator>
  <cp:lastModifiedBy>Lindsey Tate</cp:lastModifiedBy>
  <cp:revision>2</cp:revision>
  <dcterms:created xsi:type="dcterms:W3CDTF">2017-03-27T08:53:25Z</dcterms:created>
  <dcterms:modified xsi:type="dcterms:W3CDTF">2017-03-27T11:01:26Z</dcterms:modified>
</cp:coreProperties>
</file>