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FD4259E-3018-41D6-9DB9-B4C12A3235BF}" type="datetimeFigureOut">
              <a:rPr lang="en-GB"/>
              <a:pPr/>
              <a:t>16/11/2011</a:t>
            </a:fld>
            <a:endParaRPr lang="en-GB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5472A79-8F3B-4734-8C56-3BD1446A471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B39E-6798-4D21-9E18-8DCDA18C624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5E10-D162-4301-AF20-4E712BCF84D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BB29-C650-4663-B97D-6598FBABBE0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5EFDF-014F-4BBE-B944-F5157C4460C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68EA2-EAF6-48F5-964A-058A5941F366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7A2B-B1BB-4937-8BCD-56A2A7D816B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252E-08D8-441C-9EA7-C873AD6DB00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AC59D-D886-4934-9375-C54BBB86575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F5C0-EF7D-4F70-B0D9-804E05498B7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819D-1615-41A5-A3B6-4253A09A323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E79B-7E62-4AB1-9066-511022EFECF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27AD9B-D241-4A84-B416-F1F3098FB95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400800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3313" name="Picture 2" descr="Z:\CUP\Z1_ED\GINLEY\CH05\JPEG\GR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9588" y="1925638"/>
            <a:ext cx="3044825" cy="30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43434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cs typeface="Arial" charset="0"/>
              </a:rPr>
              <a:t>Fig05_01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2011-11-11T08:09:46Z</dcterms:created>
  <dcterms:modified xsi:type="dcterms:W3CDTF">2011-11-16T15:02:24Z</dcterms:modified>
</cp:coreProperties>
</file>