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2784" y="2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3293C-CC65-FC41-8036-0BA8ED795AEA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E0E9-D745-0C4F-9203-6D27EED4309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1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9CFA3-145E-8D43-8444-D5A1D583751D}" type="datetimeFigureOut">
              <a:rPr lang="en-US"/>
              <a:pPr/>
              <a:t>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7576-0477-3645-A2A8-8E471113C65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2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3.27”</a:t>
            </a:r>
            <a:r>
              <a:rPr lang="en-US" baseline="0"/>
              <a:t> x 5”,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2.31”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3.44”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5.72”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1.81”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1.22”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1.75”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1.09”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1.75”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4.15”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7” x 4.4”,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1.06”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4.14”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1.63” x</a:t>
            </a:r>
            <a:r>
              <a:rPr lang="en-US" baseline="0"/>
              <a:t> 5”,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4.5”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1.39”</a:t>
            </a:r>
            <a:r>
              <a:rPr lang="en-US" baseline="0"/>
              <a:t> x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3.64”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2.97”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77576-0477-3645-A2A8-8E471113C653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4A2D-30BF-5F46-AE2C-02F22AF14EC7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9167-A81D-404E-97BC-90D6A9A9052F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A664-CE5D-4347-B567-196F293FA21A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55BB-70FB-6844-88E0-0677DFEC0226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A8E4-5832-254E-AA31-CBA58DE24525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5540-5A03-694E-A35C-6C6A17BB02B8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5C7B-6E19-3240-A454-7FD724F72C3F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986B-4240-B942-9E1A-99D7AB04BF16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8BB0-B7B2-1C4F-BA2C-0AD775F8BC09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04687-8207-B448-BC0B-32CB9FF2565B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08F-18B9-C149-A38D-02B31418A914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C747-D1A4-264A-BDE8-03B971AF8C8A}" type="datetime1">
              <a:rPr lang="en-US"/>
              <a:pPr/>
              <a:t>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BF2349C0-5166-5D4B-9167-3A7924DB85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18.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_Gaboriaud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25" y="2378964"/>
            <a:ext cx="1420368" cy="1231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06925" y="3352800"/>
            <a:ext cx="5048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8_Gaboriaud_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18" y="2375916"/>
            <a:ext cx="1423416" cy="12344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19500" y="3349625"/>
            <a:ext cx="5048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9098" y="3296989"/>
            <a:ext cx="620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effectLst/>
                <a:latin typeface="Times"/>
                <a:cs typeface="Times"/>
              </a:rPr>
              <a:t>0.5 μm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06939" y="3562350"/>
            <a:ext cx="1651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53823" y="3300164"/>
            <a:ext cx="620783" cy="276999"/>
            <a:chOff x="3560048" y="3271589"/>
            <a:chExt cx="620783" cy="276999"/>
          </a:xfrm>
        </p:grpSpPr>
        <p:sp>
          <p:nvSpPr>
            <p:cNvPr id="10" name="TextBox 9"/>
            <p:cNvSpPr txBox="1"/>
            <p:nvPr/>
          </p:nvSpPr>
          <p:spPr>
            <a:xfrm>
              <a:off x="3560048" y="3271589"/>
              <a:ext cx="62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effectLst/>
                  <a:latin typeface="Times"/>
                  <a:cs typeface="Times"/>
                </a:rPr>
                <a:t>0.5 μm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787889" y="3536950"/>
              <a:ext cx="165100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283200" y="3101975"/>
            <a:ext cx="377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8_Gaboriaud_b_ins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811" y="3234944"/>
            <a:ext cx="362712" cy="362712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5299075" y="3451225"/>
            <a:ext cx="187325" cy="146050"/>
          </a:xfrm>
          <a:custGeom>
            <a:avLst/>
            <a:gdLst>
              <a:gd name="connsiteX0" fmla="*/ 0 w 187325"/>
              <a:gd name="connsiteY0" fmla="*/ 0 h 146050"/>
              <a:gd name="connsiteX1" fmla="*/ 0 w 187325"/>
              <a:gd name="connsiteY1" fmla="*/ 142875 h 146050"/>
              <a:gd name="connsiteX2" fmla="*/ 187325 w 187325"/>
              <a:gd name="connsiteY2" fmla="*/ 146050 h 146050"/>
              <a:gd name="connsiteX3" fmla="*/ 130175 w 187325"/>
              <a:gd name="connsiteY3" fmla="*/ 6350 h 146050"/>
              <a:gd name="connsiteX4" fmla="*/ 0 w 187325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146050">
                <a:moveTo>
                  <a:pt x="0" y="0"/>
                </a:moveTo>
                <a:lnTo>
                  <a:pt x="0" y="142875"/>
                </a:lnTo>
                <a:lnTo>
                  <a:pt x="187325" y="146050"/>
                </a:lnTo>
                <a:lnTo>
                  <a:pt x="130175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04698" y="3030289"/>
            <a:ext cx="548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effectLst/>
                <a:latin typeface="Times"/>
                <a:cs typeface="Times"/>
              </a:rPr>
              <a:t>0.1 μm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438890" y="3260725"/>
            <a:ext cx="82802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Aspect="1"/>
          </p:cNvCxnSpPr>
          <p:nvPr/>
        </p:nvCxnSpPr>
        <p:spPr>
          <a:xfrm rot="10800000">
            <a:off x="3399782" y="3496624"/>
            <a:ext cx="146431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rot="5400000">
            <a:off x="4038888" y="2580008"/>
            <a:ext cx="256032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43500" y="333163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7132" y="231563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1" name="Oval 10"/>
          <p:cNvSpPr/>
          <p:nvPr/>
        </p:nvSpPr>
        <p:spPr>
          <a:xfrm>
            <a:off x="3589866" y="2857499"/>
            <a:ext cx="1164167" cy="5797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9866" y="3517899"/>
            <a:ext cx="1164167" cy="5797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 noChangeAspect="1"/>
          </p:cNvCxnSpPr>
          <p:nvPr/>
        </p:nvCxnSpPr>
        <p:spPr>
          <a:xfrm rot="10800000">
            <a:off x="4883151" y="3498212"/>
            <a:ext cx="30903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6200000">
            <a:off x="3431492" y="3476051"/>
            <a:ext cx="146431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 noChangeAspect="1"/>
          </p:cNvGrpSpPr>
          <p:nvPr/>
        </p:nvGrpSpPr>
        <p:grpSpPr>
          <a:xfrm rot="10800000">
            <a:off x="4063240" y="3317298"/>
            <a:ext cx="205741" cy="182880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4121150" y="3073400"/>
            <a:ext cx="76200" cy="17145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21150" y="3746500"/>
            <a:ext cx="76200" cy="17145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50215" y="2993509"/>
            <a:ext cx="74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 &lt;&lt; 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0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0215" y="3653909"/>
            <a:ext cx="74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 &gt;&gt; 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0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 flipH="1" flipV="1">
            <a:off x="4134117" y="3381375"/>
            <a:ext cx="400844" cy="79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0800000">
            <a:off x="3208868" y="4294717"/>
            <a:ext cx="967315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10800000">
            <a:off x="4493687" y="4303183"/>
            <a:ext cx="967315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 flipH="1" flipV="1">
            <a:off x="4022533" y="3567449"/>
            <a:ext cx="1037552" cy="4042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305300" y="3873502"/>
            <a:ext cx="452967" cy="3936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3746500" y="3691468"/>
            <a:ext cx="1189565" cy="1209124"/>
          </a:xfrm>
          <a:prstGeom prst="arc">
            <a:avLst>
              <a:gd name="adj1" fmla="val 10816688"/>
              <a:gd name="adj2" fmla="val 0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3441700" y="3393923"/>
            <a:ext cx="1778001" cy="1807235"/>
          </a:xfrm>
          <a:prstGeom prst="arc">
            <a:avLst>
              <a:gd name="adj1" fmla="val 16194130"/>
              <a:gd name="adj2" fmla="val 17491824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68799" y="3111503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5438" y="3911600"/>
            <a:ext cx="358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0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3604" y="3208869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10800000">
            <a:off x="4211491" y="4072357"/>
            <a:ext cx="246888" cy="219455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2559307" y="4014149"/>
            <a:ext cx="296096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>
            <a:off x="1816146" y="3274696"/>
            <a:ext cx="148632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5697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2968" y="3835406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z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5927" y="2298701"/>
            <a:ext cx="48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z</a:t>
            </a:r>
            <a:r>
              <a:rPr lang="en-US" sz="1400">
                <a:latin typeface="Times"/>
                <a:cs typeface="Times"/>
              </a:rPr>
              <a:t>)</a:t>
            </a:r>
            <a:endParaRPr lang="en-US" sz="1400" i="1">
              <a:latin typeface="Times"/>
              <a:cs typeface="Times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724005" y="2700484"/>
            <a:ext cx="63191" cy="62446"/>
            <a:chOff x="5178512" y="2875384"/>
            <a:chExt cx="72444" cy="71590"/>
          </a:xfrm>
        </p:grpSpPr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51006" y="3263517"/>
            <a:ext cx="63191" cy="62446"/>
            <a:chOff x="5178512" y="2875384"/>
            <a:chExt cx="72444" cy="71590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168505" y="3826551"/>
            <a:ext cx="63191" cy="62446"/>
            <a:chOff x="5178512" y="2875384"/>
            <a:chExt cx="72444" cy="7159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477539" y="3881584"/>
            <a:ext cx="63191" cy="62446"/>
            <a:chOff x="5178512" y="2875384"/>
            <a:chExt cx="72444" cy="71590"/>
          </a:xfrm>
        </p:grpSpPr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782338" y="3881584"/>
            <a:ext cx="63191" cy="62446"/>
            <a:chOff x="5178512" y="2875384"/>
            <a:chExt cx="72444" cy="71590"/>
          </a:xfrm>
        </p:grpSpPr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087138" y="3851950"/>
            <a:ext cx="63191" cy="62446"/>
            <a:chOff x="5178512" y="2875384"/>
            <a:chExt cx="72444" cy="71590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425805" y="3813849"/>
            <a:ext cx="63191" cy="62446"/>
            <a:chOff x="5178512" y="2875384"/>
            <a:chExt cx="72444" cy="7159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747538" y="3674149"/>
            <a:ext cx="63191" cy="62446"/>
            <a:chOff x="5178512" y="2875384"/>
            <a:chExt cx="72444" cy="7159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065038" y="3420149"/>
            <a:ext cx="63191" cy="62446"/>
            <a:chOff x="5178512" y="2875384"/>
            <a:chExt cx="72444" cy="71590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5323271" y="2971416"/>
            <a:ext cx="63191" cy="62446"/>
            <a:chOff x="5178512" y="2875384"/>
            <a:chExt cx="72444" cy="71590"/>
          </a:xfrm>
        </p:grpSpPr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709333" y="2362200"/>
            <a:ext cx="2705100" cy="1549400"/>
            <a:chOff x="2709333" y="2362200"/>
            <a:chExt cx="2705100" cy="1549400"/>
          </a:xfrm>
        </p:grpSpPr>
        <p:sp>
          <p:nvSpPr>
            <p:cNvPr id="42" name="Freeform 41"/>
            <p:cNvSpPr/>
            <p:nvPr/>
          </p:nvSpPr>
          <p:spPr>
            <a:xfrm>
              <a:off x="2709333" y="2362200"/>
              <a:ext cx="42334" cy="317500"/>
            </a:xfrm>
            <a:custGeom>
              <a:avLst/>
              <a:gdLst>
                <a:gd name="connsiteX0" fmla="*/ 0 w 42334"/>
                <a:gd name="connsiteY0" fmla="*/ 0 h 317500"/>
                <a:gd name="connsiteX1" fmla="*/ 42334 w 42334"/>
                <a:gd name="connsiteY1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34" h="317500">
                  <a:moveTo>
                    <a:pt x="0" y="0"/>
                  </a:moveTo>
                  <a:lnTo>
                    <a:pt x="42334" y="317500"/>
                  </a:ln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64367" y="2777067"/>
              <a:ext cx="97366" cy="461433"/>
            </a:xfrm>
            <a:custGeom>
              <a:avLst/>
              <a:gdLst>
                <a:gd name="connsiteX0" fmla="*/ 0 w 97366"/>
                <a:gd name="connsiteY0" fmla="*/ 0 h 461433"/>
                <a:gd name="connsiteX1" fmla="*/ 42333 w 97366"/>
                <a:gd name="connsiteY1" fmla="*/ 232833 h 461433"/>
                <a:gd name="connsiteX2" fmla="*/ 97366 w 97366"/>
                <a:gd name="connsiteY2" fmla="*/ 461433 h 46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366" h="461433">
                  <a:moveTo>
                    <a:pt x="0" y="0"/>
                  </a:moveTo>
                  <a:cubicBezTo>
                    <a:pt x="13052" y="77963"/>
                    <a:pt x="26105" y="155927"/>
                    <a:pt x="42333" y="232833"/>
                  </a:cubicBezTo>
                  <a:cubicBezTo>
                    <a:pt x="58561" y="309739"/>
                    <a:pt x="97366" y="461433"/>
                    <a:pt x="97366" y="461433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99833" y="3348567"/>
              <a:ext cx="241300" cy="452966"/>
            </a:xfrm>
            <a:custGeom>
              <a:avLst/>
              <a:gdLst>
                <a:gd name="connsiteX0" fmla="*/ 0 w 241300"/>
                <a:gd name="connsiteY0" fmla="*/ 0 h 452966"/>
                <a:gd name="connsiteX1" fmla="*/ 50800 w 241300"/>
                <a:gd name="connsiteY1" fmla="*/ 156633 h 452966"/>
                <a:gd name="connsiteX2" fmla="*/ 122767 w 241300"/>
                <a:gd name="connsiteY2" fmla="*/ 300566 h 452966"/>
                <a:gd name="connsiteX3" fmla="*/ 241300 w 241300"/>
                <a:gd name="connsiteY3" fmla="*/ 452966 h 45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300" h="452966">
                  <a:moveTo>
                    <a:pt x="0" y="0"/>
                  </a:moveTo>
                  <a:cubicBezTo>
                    <a:pt x="15169" y="53269"/>
                    <a:pt x="30339" y="106539"/>
                    <a:pt x="50800" y="156633"/>
                  </a:cubicBezTo>
                  <a:cubicBezTo>
                    <a:pt x="71261" y="206727"/>
                    <a:pt x="91017" y="251177"/>
                    <a:pt x="122767" y="300566"/>
                  </a:cubicBezTo>
                  <a:cubicBezTo>
                    <a:pt x="154517" y="349955"/>
                    <a:pt x="241300" y="452966"/>
                    <a:pt x="241300" y="452966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42733" y="3877733"/>
              <a:ext cx="203200" cy="29634"/>
            </a:xfrm>
            <a:custGeom>
              <a:avLst/>
              <a:gdLst>
                <a:gd name="connsiteX0" fmla="*/ 0 w 203200"/>
                <a:gd name="connsiteY0" fmla="*/ 0 h 29634"/>
                <a:gd name="connsiteX1" fmla="*/ 97367 w 203200"/>
                <a:gd name="connsiteY1" fmla="*/ 21167 h 29634"/>
                <a:gd name="connsiteX2" fmla="*/ 203200 w 203200"/>
                <a:gd name="connsiteY2" fmla="*/ 29634 h 2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29634">
                  <a:moveTo>
                    <a:pt x="0" y="0"/>
                  </a:moveTo>
                  <a:cubicBezTo>
                    <a:pt x="31750" y="8114"/>
                    <a:pt x="63500" y="16228"/>
                    <a:pt x="97367" y="21167"/>
                  </a:cubicBezTo>
                  <a:cubicBezTo>
                    <a:pt x="131234" y="26106"/>
                    <a:pt x="203200" y="29634"/>
                    <a:pt x="203200" y="2963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64467" y="3911600"/>
              <a:ext cx="198966" cy="0"/>
            </a:xfrm>
            <a:custGeom>
              <a:avLst/>
              <a:gdLst>
                <a:gd name="connsiteX0" fmla="*/ 0 w 198966"/>
                <a:gd name="connsiteY0" fmla="*/ 0 h 0"/>
                <a:gd name="connsiteX1" fmla="*/ 198966 w 19896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966">
                  <a:moveTo>
                    <a:pt x="0" y="0"/>
                  </a:moveTo>
                  <a:lnTo>
                    <a:pt x="198966" y="0"/>
                  </a:ln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3869267" y="3890433"/>
              <a:ext cx="194733" cy="12700"/>
            </a:xfrm>
            <a:custGeom>
              <a:avLst/>
              <a:gdLst>
                <a:gd name="connsiteX0" fmla="*/ 0 w 194733"/>
                <a:gd name="connsiteY0" fmla="*/ 12700 h 12700"/>
                <a:gd name="connsiteX1" fmla="*/ 194733 w 194733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733" h="12700">
                  <a:moveTo>
                    <a:pt x="0" y="12700"/>
                  </a:moveTo>
                  <a:lnTo>
                    <a:pt x="194733" y="0"/>
                  </a:ln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169833" y="3852333"/>
              <a:ext cx="224367" cy="29634"/>
            </a:xfrm>
            <a:custGeom>
              <a:avLst/>
              <a:gdLst>
                <a:gd name="connsiteX0" fmla="*/ 0 w 224367"/>
                <a:gd name="connsiteY0" fmla="*/ 29634 h 29634"/>
                <a:gd name="connsiteX1" fmla="*/ 224367 w 224367"/>
                <a:gd name="connsiteY1" fmla="*/ 0 h 2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367" h="29634">
                  <a:moveTo>
                    <a:pt x="0" y="29634"/>
                  </a:moveTo>
                  <a:lnTo>
                    <a:pt x="224367" y="0"/>
                  </a:ln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16967" y="3733800"/>
              <a:ext cx="207433" cy="88900"/>
            </a:xfrm>
            <a:custGeom>
              <a:avLst/>
              <a:gdLst>
                <a:gd name="connsiteX0" fmla="*/ 0 w 207433"/>
                <a:gd name="connsiteY0" fmla="*/ 88900 h 88900"/>
                <a:gd name="connsiteX1" fmla="*/ 110066 w 207433"/>
                <a:gd name="connsiteY1" fmla="*/ 50800 h 88900"/>
                <a:gd name="connsiteX2" fmla="*/ 207433 w 207433"/>
                <a:gd name="connsiteY2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433" h="88900">
                  <a:moveTo>
                    <a:pt x="0" y="88900"/>
                  </a:moveTo>
                  <a:cubicBezTo>
                    <a:pt x="37747" y="77258"/>
                    <a:pt x="75494" y="65617"/>
                    <a:pt x="110066" y="50800"/>
                  </a:cubicBezTo>
                  <a:cubicBezTo>
                    <a:pt x="144638" y="35983"/>
                    <a:pt x="176035" y="17991"/>
                    <a:pt x="207433" y="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4834467" y="3492500"/>
              <a:ext cx="215900" cy="173567"/>
            </a:xfrm>
            <a:custGeom>
              <a:avLst/>
              <a:gdLst>
                <a:gd name="connsiteX0" fmla="*/ 0 w 215900"/>
                <a:gd name="connsiteY0" fmla="*/ 173567 h 173567"/>
                <a:gd name="connsiteX1" fmla="*/ 110066 w 215900"/>
                <a:gd name="connsiteY1" fmla="*/ 88900 h 173567"/>
                <a:gd name="connsiteX2" fmla="*/ 215900 w 215900"/>
                <a:gd name="connsiteY2" fmla="*/ 0 h 17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00" h="173567">
                  <a:moveTo>
                    <a:pt x="0" y="173567"/>
                  </a:moveTo>
                  <a:cubicBezTo>
                    <a:pt x="37041" y="145697"/>
                    <a:pt x="74083" y="117828"/>
                    <a:pt x="110066" y="88900"/>
                  </a:cubicBezTo>
                  <a:cubicBezTo>
                    <a:pt x="146049" y="59972"/>
                    <a:pt x="215900" y="0"/>
                    <a:pt x="215900" y="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139267" y="3056467"/>
              <a:ext cx="194733" cy="347133"/>
            </a:xfrm>
            <a:custGeom>
              <a:avLst/>
              <a:gdLst>
                <a:gd name="connsiteX0" fmla="*/ 0 w 194733"/>
                <a:gd name="connsiteY0" fmla="*/ 347133 h 347133"/>
                <a:gd name="connsiteX1" fmla="*/ 97366 w 194733"/>
                <a:gd name="connsiteY1" fmla="*/ 207433 h 347133"/>
                <a:gd name="connsiteX2" fmla="*/ 156633 w 194733"/>
                <a:gd name="connsiteY2" fmla="*/ 84666 h 347133"/>
                <a:gd name="connsiteX3" fmla="*/ 194733 w 194733"/>
                <a:gd name="connsiteY3" fmla="*/ 0 h 34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733" h="347133">
                  <a:moveTo>
                    <a:pt x="0" y="347133"/>
                  </a:moveTo>
                  <a:cubicBezTo>
                    <a:pt x="35630" y="299155"/>
                    <a:pt x="71261" y="251177"/>
                    <a:pt x="97366" y="207433"/>
                  </a:cubicBezTo>
                  <a:cubicBezTo>
                    <a:pt x="123471" y="163689"/>
                    <a:pt x="140405" y="119238"/>
                    <a:pt x="156633" y="84666"/>
                  </a:cubicBezTo>
                  <a:cubicBezTo>
                    <a:pt x="172861" y="50094"/>
                    <a:pt x="194733" y="0"/>
                    <a:pt x="194733" y="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67867" y="2717800"/>
              <a:ext cx="46566" cy="228600"/>
            </a:xfrm>
            <a:custGeom>
              <a:avLst/>
              <a:gdLst>
                <a:gd name="connsiteX0" fmla="*/ 0 w 46566"/>
                <a:gd name="connsiteY0" fmla="*/ 228600 h 228600"/>
                <a:gd name="connsiteX1" fmla="*/ 46566 w 46566"/>
                <a:gd name="connsiteY1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566" h="228600">
                  <a:moveTo>
                    <a:pt x="0" y="228600"/>
                  </a:moveTo>
                  <a:lnTo>
                    <a:pt x="46566" y="0"/>
                  </a:ln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rot="16200000">
            <a:off x="2509301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>
            <a:off x="2827506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3145711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>
            <a:off x="3463916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>
            <a:off x="3782121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>
            <a:off x="4100326" y="403838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4418531" y="403839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>
            <a:off x="4736736" y="403839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5054941" y="403839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>
            <a:off x="5373145" y="403839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2497656" y="384595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2497656" y="352598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2497656" y="320601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2497656" y="288604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>
            <a:off x="2497656" y="401546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>
            <a:off x="2497656" y="368597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2497656" y="336600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2497656" y="304603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2497656" y="272606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47428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66514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385600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04686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23772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661944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00116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9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42858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81030" y="4047059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260592" y="35422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60592" y="386079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60592" y="322367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60592" y="2905116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60592" y="258655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8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94466" y="1878542"/>
            <a:ext cx="1950780" cy="1210535"/>
            <a:chOff x="2294466" y="1878542"/>
            <a:chExt cx="1950780" cy="1210535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>
            <a:xfrm rot="10800000">
              <a:off x="2495806" y="2869033"/>
              <a:ext cx="148273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rot="5400000">
              <a:off x="2073849" y="2447077"/>
              <a:ext cx="84550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464856" y="1878542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94466" y="27813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32766" y="2683935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x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5867" y="1878542"/>
            <a:ext cx="1950780" cy="1210535"/>
            <a:chOff x="2294466" y="1878542"/>
            <a:chExt cx="1950780" cy="1210535"/>
          </a:xfrm>
        </p:grpSpPr>
        <p:cxnSp>
          <p:nvCxnSpPr>
            <p:cNvPr id="12" name="Straight Connector 11"/>
            <p:cNvCxnSpPr>
              <a:cxnSpLocks noChangeAspect="1"/>
            </p:cNvCxnSpPr>
            <p:nvPr/>
          </p:nvCxnSpPr>
          <p:spPr>
            <a:xfrm rot="10800000">
              <a:off x="2495806" y="2869033"/>
              <a:ext cx="148273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 rot="5400000">
              <a:off x="2073849" y="2447077"/>
              <a:ext cx="84550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464856" y="1878542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94466" y="27813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32766" y="2683935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5867" y="3360210"/>
            <a:ext cx="1684071" cy="1210535"/>
            <a:chOff x="2294466" y="1878542"/>
            <a:chExt cx="1684071" cy="1210535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rot="10800000">
              <a:off x="2495806" y="2869033"/>
              <a:ext cx="148273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rot="5400000">
              <a:off x="2073849" y="2447077"/>
              <a:ext cx="84550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64856" y="1878542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σ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94466" y="27813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94466" y="3360210"/>
            <a:ext cx="1950780" cy="1210535"/>
            <a:chOff x="2294466" y="1878542"/>
            <a:chExt cx="1950780" cy="1210535"/>
          </a:xfrm>
        </p:grpSpPr>
        <p:cxnSp>
          <p:nvCxnSpPr>
            <p:cNvPr id="24" name="Straight Connector 23"/>
            <p:cNvCxnSpPr>
              <a:cxnSpLocks noChangeAspect="1"/>
            </p:cNvCxnSpPr>
            <p:nvPr/>
          </p:nvCxnSpPr>
          <p:spPr>
            <a:xfrm rot="10800000">
              <a:off x="2495806" y="2869033"/>
              <a:ext cx="148273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rot="5400000">
              <a:off x="2073849" y="2447077"/>
              <a:ext cx="845501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464856" y="1878542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94466" y="27813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32766" y="2683935"/>
              <a:ext cx="312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x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567523" y="2070100"/>
            <a:ext cx="1039278" cy="675215"/>
            <a:chOff x="2567523" y="2070100"/>
            <a:chExt cx="1039278" cy="67521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420534" y="2311400"/>
              <a:ext cx="186267" cy="0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567523" y="2070100"/>
              <a:ext cx="1035045" cy="675215"/>
              <a:chOff x="2567523" y="2070100"/>
              <a:chExt cx="1035045" cy="675215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2885019" y="2070100"/>
                <a:ext cx="399876" cy="480482"/>
              </a:xfrm>
              <a:prstGeom prst="arc">
                <a:avLst>
                  <a:gd name="adj1" fmla="val 1685552"/>
                  <a:gd name="adj2" fmla="val 9297608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flipV="1">
                <a:off x="3240621" y="2310408"/>
                <a:ext cx="361947" cy="434907"/>
              </a:xfrm>
              <a:prstGeom prst="arc">
                <a:avLst>
                  <a:gd name="adj1" fmla="val 5321630"/>
                  <a:gd name="adj2" fmla="val 8530029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H="1" flipV="1">
                <a:off x="2567523" y="2310408"/>
                <a:ext cx="361947" cy="434907"/>
              </a:xfrm>
              <a:prstGeom prst="arc">
                <a:avLst>
                  <a:gd name="adj1" fmla="val 5321630"/>
                  <a:gd name="adj2" fmla="val 8530029"/>
                </a:avLst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582334" y="2311400"/>
                <a:ext cx="186267" cy="0"/>
              </a:xfrm>
              <a:prstGeom prst="line">
                <a:avLst/>
              </a:prstGeom>
              <a:ln w="38100" cap="flat" cmpd="sng" algn="ctr">
                <a:solidFill>
                  <a:srgbClr val="4F62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 rot="10800000">
            <a:off x="3004311" y="2154487"/>
            <a:ext cx="185167" cy="164592"/>
            <a:chOff x="4199890" y="4611579"/>
            <a:chExt cx="246888" cy="219455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1118" y="1857372"/>
            <a:ext cx="1288876" cy="938741"/>
            <a:chOff x="4701118" y="1857372"/>
            <a:chExt cx="1288876" cy="938741"/>
          </a:xfrm>
        </p:grpSpPr>
        <p:sp>
          <p:nvSpPr>
            <p:cNvPr id="38" name="Arc 37"/>
            <p:cNvSpPr/>
            <p:nvPr/>
          </p:nvSpPr>
          <p:spPr>
            <a:xfrm>
              <a:off x="4980519" y="1968499"/>
              <a:ext cx="399876" cy="480482"/>
            </a:xfrm>
            <a:prstGeom prst="arc">
              <a:avLst>
                <a:gd name="adj1" fmla="val 2261919"/>
                <a:gd name="adj2" fmla="val 7617182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6384" y="2306108"/>
              <a:ext cx="186267" cy="0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 flipH="1" flipV="1">
              <a:off x="4701118" y="2315631"/>
              <a:ext cx="399876" cy="480482"/>
            </a:xfrm>
            <a:prstGeom prst="arc">
              <a:avLst>
                <a:gd name="adj1" fmla="val 4114175"/>
                <a:gd name="adj2" fmla="val 7888117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40"/>
            <p:cNvSpPr/>
            <p:nvPr/>
          </p:nvSpPr>
          <p:spPr>
            <a:xfrm rot="10800000">
              <a:off x="5310719" y="2226731"/>
              <a:ext cx="476248" cy="493181"/>
            </a:xfrm>
            <a:prstGeom prst="arc">
              <a:avLst>
                <a:gd name="adj1" fmla="val 1889429"/>
                <a:gd name="adj2" fmla="val 7617182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 rot="10800000" flipV="1">
              <a:off x="5590118" y="1857372"/>
              <a:ext cx="399876" cy="448736"/>
            </a:xfrm>
            <a:prstGeom prst="arc">
              <a:avLst>
                <a:gd name="adj1" fmla="val 3760408"/>
                <a:gd name="adj2" fmla="val 5318842"/>
              </a:avLst>
            </a:prstGeom>
            <a:ln w="381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 rot="10800000">
            <a:off x="5239511" y="2062412"/>
            <a:ext cx="185167" cy="164592"/>
            <a:chOff x="4199890" y="4611579"/>
            <a:chExt cx="246888" cy="219455"/>
          </a:xfrm>
        </p:grpSpPr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346575" y="298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2475" y="29845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65625" y="4470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41525" y="44704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4" name="Freeform 53"/>
          <p:cNvSpPr/>
          <p:nvPr/>
        </p:nvSpPr>
        <p:spPr>
          <a:xfrm>
            <a:off x="4819650" y="3807354"/>
            <a:ext cx="758825" cy="529696"/>
          </a:xfrm>
          <a:custGeom>
            <a:avLst/>
            <a:gdLst>
              <a:gd name="connsiteX0" fmla="*/ 758825 w 758825"/>
              <a:gd name="connsiteY0" fmla="*/ 135996 h 529696"/>
              <a:gd name="connsiteX1" fmla="*/ 695325 w 758825"/>
              <a:gd name="connsiteY1" fmla="*/ 59796 h 529696"/>
              <a:gd name="connsiteX2" fmla="*/ 628650 w 758825"/>
              <a:gd name="connsiteY2" fmla="*/ 18521 h 529696"/>
              <a:gd name="connsiteX3" fmla="*/ 561975 w 758825"/>
              <a:gd name="connsiteY3" fmla="*/ 2646 h 529696"/>
              <a:gd name="connsiteX4" fmla="*/ 476250 w 758825"/>
              <a:gd name="connsiteY4" fmla="*/ 8996 h 529696"/>
              <a:gd name="connsiteX5" fmla="*/ 387350 w 758825"/>
              <a:gd name="connsiteY5" fmla="*/ 56621 h 529696"/>
              <a:gd name="connsiteX6" fmla="*/ 273050 w 758825"/>
              <a:gd name="connsiteY6" fmla="*/ 161396 h 529696"/>
              <a:gd name="connsiteX7" fmla="*/ 155575 w 758825"/>
              <a:gd name="connsiteY7" fmla="*/ 301096 h 529696"/>
              <a:gd name="connsiteX8" fmla="*/ 47625 w 758825"/>
              <a:gd name="connsiteY8" fmla="*/ 453496 h 529696"/>
              <a:gd name="connsiteX9" fmla="*/ 0 w 758825"/>
              <a:gd name="connsiteY9" fmla="*/ 529696 h 52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8825" h="529696">
                <a:moveTo>
                  <a:pt x="758825" y="135996"/>
                </a:moveTo>
                <a:cubicBezTo>
                  <a:pt x="737923" y="107685"/>
                  <a:pt x="717021" y="79375"/>
                  <a:pt x="695325" y="59796"/>
                </a:cubicBezTo>
                <a:cubicBezTo>
                  <a:pt x="673629" y="40217"/>
                  <a:pt x="650875" y="28046"/>
                  <a:pt x="628650" y="18521"/>
                </a:cubicBezTo>
                <a:cubicBezTo>
                  <a:pt x="606425" y="8996"/>
                  <a:pt x="587375" y="4234"/>
                  <a:pt x="561975" y="2646"/>
                </a:cubicBezTo>
                <a:cubicBezTo>
                  <a:pt x="536575" y="1059"/>
                  <a:pt x="505354" y="0"/>
                  <a:pt x="476250" y="8996"/>
                </a:cubicBezTo>
                <a:cubicBezTo>
                  <a:pt x="447146" y="17992"/>
                  <a:pt x="421217" y="31221"/>
                  <a:pt x="387350" y="56621"/>
                </a:cubicBezTo>
                <a:cubicBezTo>
                  <a:pt x="353483" y="82021"/>
                  <a:pt x="311679" y="120650"/>
                  <a:pt x="273050" y="161396"/>
                </a:cubicBezTo>
                <a:cubicBezTo>
                  <a:pt x="234421" y="202142"/>
                  <a:pt x="193146" y="252413"/>
                  <a:pt x="155575" y="301096"/>
                </a:cubicBezTo>
                <a:cubicBezTo>
                  <a:pt x="118004" y="349779"/>
                  <a:pt x="73554" y="415396"/>
                  <a:pt x="47625" y="453496"/>
                </a:cubicBezTo>
                <a:cubicBezTo>
                  <a:pt x="21696" y="491596"/>
                  <a:pt x="0" y="529696"/>
                  <a:pt x="0" y="529696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5080527" y="4082521"/>
            <a:ext cx="545042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199594" y="4279897"/>
            <a:ext cx="367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Palatino"/>
                <a:cs typeface="Palatino"/>
              </a:rPr>
              <a:t>c</a:t>
            </a:r>
            <a:endParaRPr lang="en-US" sz="1400" i="1">
              <a:latin typeface="Palatino"/>
              <a:cs typeface="Palatin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50519" y="4190997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59" name="Arc 58"/>
          <p:cNvSpPr/>
          <p:nvPr/>
        </p:nvSpPr>
        <p:spPr>
          <a:xfrm flipH="1" flipV="1">
            <a:off x="2837392" y="3807881"/>
            <a:ext cx="528107" cy="480482"/>
          </a:xfrm>
          <a:prstGeom prst="arc">
            <a:avLst>
              <a:gd name="adj1" fmla="val 2955086"/>
              <a:gd name="adj2" fmla="val 7086567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>
            <a:off x="2510366" y="3430056"/>
            <a:ext cx="528107" cy="480482"/>
          </a:xfrm>
          <a:prstGeom prst="arc">
            <a:avLst>
              <a:gd name="adj1" fmla="val 2785576"/>
              <a:gd name="adj2" fmla="val 7086567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flipH="1" flipV="1">
            <a:off x="2281766" y="3861856"/>
            <a:ext cx="528107" cy="480482"/>
          </a:xfrm>
          <a:prstGeom prst="arc">
            <a:avLst>
              <a:gd name="adj1" fmla="val 5021255"/>
              <a:gd name="adj2" fmla="val 7086567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>
            <a:off x="3037416" y="3363381"/>
            <a:ext cx="528107" cy="480482"/>
          </a:xfrm>
          <a:prstGeom prst="arc">
            <a:avLst>
              <a:gd name="adj1" fmla="val 5385021"/>
              <a:gd name="adj2" fmla="val 7086567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3302516" y="3844925"/>
            <a:ext cx="329684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>
            <a:grpSpLocks noChangeAspect="1"/>
          </p:cNvGrpSpPr>
          <p:nvPr/>
        </p:nvGrpSpPr>
        <p:grpSpPr>
          <a:xfrm rot="10800000">
            <a:off x="3010661" y="3592762"/>
            <a:ext cx="185167" cy="164592"/>
            <a:chOff x="4199890" y="4611579"/>
            <a:chExt cx="246888" cy="219455"/>
          </a:xfrm>
        </p:grpSpPr>
        <p:cxnSp>
          <p:nvCxnSpPr>
            <p:cNvPr id="66" name="Straight Connector 6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Aspect="1"/>
          </p:cNvCxnSpPr>
          <p:nvPr/>
        </p:nvCxnSpPr>
        <p:spPr>
          <a:xfrm rot="10800000">
            <a:off x="3063867" y="3834233"/>
            <a:ext cx="229553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5400000" flipV="1">
            <a:off x="2560945" y="3331314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3653" y="2640541"/>
            <a:ext cx="49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1190" y="3653366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3485620" y="3362854"/>
            <a:ext cx="94297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27995" y="3794122"/>
            <a:ext cx="367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Palatino"/>
                <a:cs typeface="Palatino"/>
              </a:rPr>
              <a:t>c</a:t>
            </a:r>
            <a:endParaRPr lang="en-US" sz="1400" i="1">
              <a:latin typeface="Palatino"/>
              <a:cs typeface="Palatino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40100" y="2878666"/>
            <a:ext cx="1308100" cy="681566"/>
          </a:xfrm>
          <a:custGeom>
            <a:avLst/>
            <a:gdLst>
              <a:gd name="connsiteX0" fmla="*/ 0 w 1308100"/>
              <a:gd name="connsiteY0" fmla="*/ 520700 h 681566"/>
              <a:gd name="connsiteX1" fmla="*/ 135466 w 1308100"/>
              <a:gd name="connsiteY1" fmla="*/ 347133 h 681566"/>
              <a:gd name="connsiteX2" fmla="*/ 254000 w 1308100"/>
              <a:gd name="connsiteY2" fmla="*/ 215900 h 681566"/>
              <a:gd name="connsiteX3" fmla="*/ 364066 w 1308100"/>
              <a:gd name="connsiteY3" fmla="*/ 118533 h 681566"/>
              <a:gd name="connsiteX4" fmla="*/ 474133 w 1308100"/>
              <a:gd name="connsiteY4" fmla="*/ 46566 h 681566"/>
              <a:gd name="connsiteX5" fmla="*/ 567266 w 1308100"/>
              <a:gd name="connsiteY5" fmla="*/ 8466 h 681566"/>
              <a:gd name="connsiteX6" fmla="*/ 643466 w 1308100"/>
              <a:gd name="connsiteY6" fmla="*/ 4233 h 681566"/>
              <a:gd name="connsiteX7" fmla="*/ 728133 w 1308100"/>
              <a:gd name="connsiteY7" fmla="*/ 33866 h 681566"/>
              <a:gd name="connsiteX8" fmla="*/ 846666 w 1308100"/>
              <a:gd name="connsiteY8" fmla="*/ 118533 h 681566"/>
              <a:gd name="connsiteX9" fmla="*/ 948266 w 1308100"/>
              <a:gd name="connsiteY9" fmla="*/ 215900 h 681566"/>
              <a:gd name="connsiteX10" fmla="*/ 1071033 w 1308100"/>
              <a:gd name="connsiteY10" fmla="*/ 351366 h 681566"/>
              <a:gd name="connsiteX11" fmla="*/ 1176866 w 1308100"/>
              <a:gd name="connsiteY11" fmla="*/ 491066 h 681566"/>
              <a:gd name="connsiteX12" fmla="*/ 1308100 w 1308100"/>
              <a:gd name="connsiteY12" fmla="*/ 681566 h 68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8100" h="681566">
                <a:moveTo>
                  <a:pt x="0" y="520700"/>
                </a:moveTo>
                <a:cubicBezTo>
                  <a:pt x="46566" y="459316"/>
                  <a:pt x="93133" y="397933"/>
                  <a:pt x="135466" y="347133"/>
                </a:cubicBezTo>
                <a:cubicBezTo>
                  <a:pt x="177799" y="296333"/>
                  <a:pt x="215900" y="254000"/>
                  <a:pt x="254000" y="215900"/>
                </a:cubicBezTo>
                <a:cubicBezTo>
                  <a:pt x="292100" y="177800"/>
                  <a:pt x="327377" y="146755"/>
                  <a:pt x="364066" y="118533"/>
                </a:cubicBezTo>
                <a:cubicBezTo>
                  <a:pt x="400755" y="90311"/>
                  <a:pt x="440266" y="64911"/>
                  <a:pt x="474133" y="46566"/>
                </a:cubicBezTo>
                <a:cubicBezTo>
                  <a:pt x="508000" y="28221"/>
                  <a:pt x="539044" y="15521"/>
                  <a:pt x="567266" y="8466"/>
                </a:cubicBezTo>
                <a:cubicBezTo>
                  <a:pt x="595488" y="1411"/>
                  <a:pt x="616655" y="0"/>
                  <a:pt x="643466" y="4233"/>
                </a:cubicBezTo>
                <a:cubicBezTo>
                  <a:pt x="670277" y="8466"/>
                  <a:pt x="694266" y="14816"/>
                  <a:pt x="728133" y="33866"/>
                </a:cubicBezTo>
                <a:cubicBezTo>
                  <a:pt x="762000" y="52916"/>
                  <a:pt x="809977" y="88194"/>
                  <a:pt x="846666" y="118533"/>
                </a:cubicBezTo>
                <a:cubicBezTo>
                  <a:pt x="883355" y="148872"/>
                  <a:pt x="910872" y="177095"/>
                  <a:pt x="948266" y="215900"/>
                </a:cubicBezTo>
                <a:cubicBezTo>
                  <a:pt x="985661" y="254706"/>
                  <a:pt x="1032933" y="305505"/>
                  <a:pt x="1071033" y="351366"/>
                </a:cubicBezTo>
                <a:cubicBezTo>
                  <a:pt x="1109133" y="397227"/>
                  <a:pt x="1137355" y="436033"/>
                  <a:pt x="1176866" y="491066"/>
                </a:cubicBezTo>
                <a:cubicBezTo>
                  <a:pt x="1216377" y="546099"/>
                  <a:pt x="1308100" y="681566"/>
                  <a:pt x="1308100" y="681566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69167" y="3420533"/>
            <a:ext cx="258233" cy="402167"/>
          </a:xfrm>
          <a:custGeom>
            <a:avLst/>
            <a:gdLst>
              <a:gd name="connsiteX0" fmla="*/ 258233 w 258233"/>
              <a:gd name="connsiteY0" fmla="*/ 0 h 402167"/>
              <a:gd name="connsiteX1" fmla="*/ 127000 w 258233"/>
              <a:gd name="connsiteY1" fmla="*/ 203200 h 402167"/>
              <a:gd name="connsiteX2" fmla="*/ 0 w 258233"/>
              <a:gd name="connsiteY2" fmla="*/ 4021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233" h="402167">
                <a:moveTo>
                  <a:pt x="258233" y="0"/>
                </a:moveTo>
                <a:lnTo>
                  <a:pt x="127000" y="203200"/>
                </a:lnTo>
                <a:lnTo>
                  <a:pt x="0" y="402167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648200" y="3547533"/>
            <a:ext cx="495300" cy="2963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911600" y="3310454"/>
            <a:ext cx="71967" cy="169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661838" y="3246952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~17 </a:t>
            </a:r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0</a:t>
            </a:r>
            <a:r>
              <a:rPr lang="en-US" sz="1200">
                <a:latin typeface="Times"/>
                <a:cs typeface="Times"/>
              </a:rPr>
              <a:t>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0420" y="3907367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latin typeface="Times"/>
                <a:cs typeface="Times"/>
              </a:rPr>
              <a:t>Eqs. 18.61</a:t>
            </a:r>
            <a:br>
              <a:rPr lang="en-US" sz="1200">
                <a:latin typeface="Times"/>
                <a:cs typeface="Times"/>
              </a:rPr>
            </a:br>
            <a:r>
              <a:rPr lang="en-US" sz="1200">
                <a:latin typeface="Times"/>
                <a:cs typeface="Times"/>
              </a:rPr>
              <a:t>&amp; 18.72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0939" y="3251200"/>
            <a:ext cx="778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latin typeface="Times"/>
                <a:cs typeface="Times"/>
              </a:rPr>
              <a:t>Eq. 18.89</a:t>
            </a:r>
          </a:p>
        </p:txBody>
      </p:sp>
      <p:sp>
        <p:nvSpPr>
          <p:cNvPr id="33" name="Freeform 32"/>
          <p:cNvSpPr/>
          <p:nvPr/>
        </p:nvSpPr>
        <p:spPr>
          <a:xfrm>
            <a:off x="4745567" y="3407833"/>
            <a:ext cx="182033" cy="139700"/>
          </a:xfrm>
          <a:custGeom>
            <a:avLst/>
            <a:gdLst>
              <a:gd name="connsiteX0" fmla="*/ 0 w 182033"/>
              <a:gd name="connsiteY0" fmla="*/ 139700 h 139700"/>
              <a:gd name="connsiteX1" fmla="*/ 46566 w 182033"/>
              <a:gd name="connsiteY1" fmla="*/ 67734 h 139700"/>
              <a:gd name="connsiteX2" fmla="*/ 110066 w 182033"/>
              <a:gd name="connsiteY2" fmla="*/ 29634 h 139700"/>
              <a:gd name="connsiteX3" fmla="*/ 182033 w 182033"/>
              <a:gd name="connsiteY3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" h="139700">
                <a:moveTo>
                  <a:pt x="0" y="139700"/>
                </a:moveTo>
                <a:cubicBezTo>
                  <a:pt x="14111" y="112889"/>
                  <a:pt x="28222" y="86078"/>
                  <a:pt x="46566" y="67734"/>
                </a:cubicBezTo>
                <a:cubicBezTo>
                  <a:pt x="64910" y="49390"/>
                  <a:pt x="87488" y="40923"/>
                  <a:pt x="110066" y="29634"/>
                </a:cubicBezTo>
                <a:cubicBezTo>
                  <a:pt x="132644" y="18345"/>
                  <a:pt x="157338" y="9172"/>
                  <a:pt x="182033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cxnSpLocks noChangeAspect="1"/>
          </p:cNvCxnSpPr>
          <p:nvPr/>
        </p:nvCxnSpPr>
        <p:spPr>
          <a:xfrm rot="5400000" flipH="1" flipV="1">
            <a:off x="4486274" y="3691467"/>
            <a:ext cx="287867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544481" y="3854447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4" imgW="190500" imgH="215900" progId="Equation.3">
                  <p:embed/>
                </p:oleObj>
              </mc:Choice>
              <mc:Fallback>
                <p:oleObj name="Equation" r:id="rId4" imgW="1905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4481" y="3854447"/>
                        <a:ext cx="1905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84706" y="3539066"/>
            <a:ext cx="509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π</a:t>
            </a:r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0</a:t>
            </a:r>
            <a:r>
              <a:rPr lang="en-US" sz="1200">
                <a:latin typeface="Times"/>
                <a:cs typeface="Times"/>
              </a:rPr>
              <a:t>β</a:t>
            </a:r>
          </a:p>
        </p:txBody>
      </p:sp>
      <p:sp>
        <p:nvSpPr>
          <p:cNvPr id="38" name="Freeform 37"/>
          <p:cNvSpPr/>
          <p:nvPr/>
        </p:nvSpPr>
        <p:spPr>
          <a:xfrm>
            <a:off x="3204633" y="3627967"/>
            <a:ext cx="127706" cy="347133"/>
          </a:xfrm>
          <a:custGeom>
            <a:avLst/>
            <a:gdLst>
              <a:gd name="connsiteX0" fmla="*/ 0 w 127706"/>
              <a:gd name="connsiteY0" fmla="*/ 0 h 347133"/>
              <a:gd name="connsiteX1" fmla="*/ 63500 w 127706"/>
              <a:gd name="connsiteY1" fmla="*/ 63500 h 347133"/>
              <a:gd name="connsiteX2" fmla="*/ 97367 w 127706"/>
              <a:gd name="connsiteY2" fmla="*/ 127000 h 347133"/>
              <a:gd name="connsiteX3" fmla="*/ 122767 w 127706"/>
              <a:gd name="connsiteY3" fmla="*/ 211666 h 347133"/>
              <a:gd name="connsiteX4" fmla="*/ 127000 w 127706"/>
              <a:gd name="connsiteY4" fmla="*/ 283633 h 347133"/>
              <a:gd name="connsiteX5" fmla="*/ 127000 w 127706"/>
              <a:gd name="connsiteY5" fmla="*/ 347133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06" h="347133">
                <a:moveTo>
                  <a:pt x="0" y="0"/>
                </a:moveTo>
                <a:cubicBezTo>
                  <a:pt x="23636" y="21166"/>
                  <a:pt x="47272" y="42333"/>
                  <a:pt x="63500" y="63500"/>
                </a:cubicBezTo>
                <a:cubicBezTo>
                  <a:pt x="79728" y="84667"/>
                  <a:pt x="87489" y="102306"/>
                  <a:pt x="97367" y="127000"/>
                </a:cubicBezTo>
                <a:cubicBezTo>
                  <a:pt x="107245" y="151694"/>
                  <a:pt x="117828" y="185561"/>
                  <a:pt x="122767" y="211666"/>
                </a:cubicBezTo>
                <a:cubicBezTo>
                  <a:pt x="127706" y="237772"/>
                  <a:pt x="126295" y="261055"/>
                  <a:pt x="127000" y="283633"/>
                </a:cubicBezTo>
                <a:cubicBezTo>
                  <a:pt x="127705" y="306211"/>
                  <a:pt x="127000" y="347133"/>
                  <a:pt x="127000" y="347133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16200000">
            <a:off x="3907359" y="38436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4580459" y="384366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3517108" y="4195233"/>
            <a:ext cx="2358759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 flipH="1" flipV="1">
            <a:off x="2685258" y="3367617"/>
            <a:ext cx="16637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9433" y="2349499"/>
            <a:ext cx="55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c, 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0467" y="401319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3532" y="41148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19" name="Freeform 18"/>
          <p:cNvSpPr/>
          <p:nvPr/>
        </p:nvSpPr>
        <p:spPr>
          <a:xfrm>
            <a:off x="3687233" y="2937933"/>
            <a:ext cx="1913467" cy="372534"/>
          </a:xfrm>
          <a:custGeom>
            <a:avLst/>
            <a:gdLst>
              <a:gd name="connsiteX0" fmla="*/ 0 w 1913467"/>
              <a:gd name="connsiteY0" fmla="*/ 372534 h 372534"/>
              <a:gd name="connsiteX1" fmla="*/ 804334 w 1913467"/>
              <a:gd name="connsiteY1" fmla="*/ 372534 h 372534"/>
              <a:gd name="connsiteX2" fmla="*/ 808567 w 1913467"/>
              <a:gd name="connsiteY2" fmla="*/ 0 h 372534"/>
              <a:gd name="connsiteX3" fmla="*/ 1363134 w 1913467"/>
              <a:gd name="connsiteY3" fmla="*/ 0 h 372534"/>
              <a:gd name="connsiteX4" fmla="*/ 1367367 w 1913467"/>
              <a:gd name="connsiteY4" fmla="*/ 372534 h 372534"/>
              <a:gd name="connsiteX5" fmla="*/ 1913467 w 1913467"/>
              <a:gd name="connsiteY5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467" h="372534">
                <a:moveTo>
                  <a:pt x="0" y="372534"/>
                </a:moveTo>
                <a:lnTo>
                  <a:pt x="804334" y="372534"/>
                </a:lnTo>
                <a:lnTo>
                  <a:pt x="808567" y="0"/>
                </a:lnTo>
                <a:lnTo>
                  <a:pt x="1363134" y="0"/>
                </a:lnTo>
                <a:lnTo>
                  <a:pt x="1367367" y="372534"/>
                </a:lnTo>
                <a:lnTo>
                  <a:pt x="1913467" y="372534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3677412" y="3602567"/>
            <a:ext cx="204555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498853" y="3213100"/>
            <a:ext cx="2127248" cy="1107016"/>
            <a:chOff x="3498853" y="3213100"/>
            <a:chExt cx="2127248" cy="1107016"/>
          </a:xfrm>
        </p:grpSpPr>
        <p:sp>
          <p:nvSpPr>
            <p:cNvPr id="20" name="Arc 19"/>
            <p:cNvSpPr/>
            <p:nvPr/>
          </p:nvSpPr>
          <p:spPr>
            <a:xfrm>
              <a:off x="4129619" y="3213100"/>
              <a:ext cx="747183" cy="717550"/>
            </a:xfrm>
            <a:prstGeom prst="arc">
              <a:avLst>
                <a:gd name="adj1" fmla="val 1831826"/>
                <a:gd name="adj2" fmla="val 8863065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flipV="1">
              <a:off x="4760386" y="3602566"/>
              <a:ext cx="747183" cy="717550"/>
            </a:xfrm>
            <a:prstGeom prst="arc">
              <a:avLst>
                <a:gd name="adj1" fmla="val 5391889"/>
                <a:gd name="adj2" fmla="val 8863065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498853" y="3602566"/>
              <a:ext cx="747183" cy="717550"/>
            </a:xfrm>
            <a:prstGeom prst="arc">
              <a:avLst>
                <a:gd name="adj1" fmla="val 1831826"/>
                <a:gd name="adj2" fmla="val 5388395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cxnSpLocks noChangeAspect="1"/>
            </p:cNvCxnSpPr>
            <p:nvPr/>
          </p:nvCxnSpPr>
          <p:spPr>
            <a:xfrm rot="10800000">
              <a:off x="5125214" y="3602568"/>
              <a:ext cx="5008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 flipV="1">
            <a:off x="3699933" y="3602567"/>
            <a:ext cx="1913467" cy="372534"/>
          </a:xfrm>
          <a:custGeom>
            <a:avLst/>
            <a:gdLst>
              <a:gd name="connsiteX0" fmla="*/ 0 w 1913467"/>
              <a:gd name="connsiteY0" fmla="*/ 372534 h 372534"/>
              <a:gd name="connsiteX1" fmla="*/ 804334 w 1913467"/>
              <a:gd name="connsiteY1" fmla="*/ 372534 h 372534"/>
              <a:gd name="connsiteX2" fmla="*/ 808567 w 1913467"/>
              <a:gd name="connsiteY2" fmla="*/ 0 h 372534"/>
              <a:gd name="connsiteX3" fmla="*/ 1363134 w 1913467"/>
              <a:gd name="connsiteY3" fmla="*/ 0 h 372534"/>
              <a:gd name="connsiteX4" fmla="*/ 1367367 w 1913467"/>
              <a:gd name="connsiteY4" fmla="*/ 372534 h 372534"/>
              <a:gd name="connsiteX5" fmla="*/ 1913467 w 1913467"/>
              <a:gd name="connsiteY5" fmla="*/ 372534 h 37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467" h="372534">
                <a:moveTo>
                  <a:pt x="0" y="372534"/>
                </a:moveTo>
                <a:lnTo>
                  <a:pt x="804334" y="372534"/>
                </a:lnTo>
                <a:lnTo>
                  <a:pt x="808567" y="0"/>
                </a:lnTo>
                <a:lnTo>
                  <a:pt x="1363134" y="0"/>
                </a:lnTo>
                <a:lnTo>
                  <a:pt x="1367367" y="372534"/>
                </a:lnTo>
                <a:lnTo>
                  <a:pt x="1913467" y="372534"/>
                </a:lnTo>
              </a:path>
            </a:pathLst>
          </a:cu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12267" y="2942166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9332" y="35306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4835526" y="2764402"/>
            <a:ext cx="31800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55632" y="2501901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171820" y="2299650"/>
            <a:ext cx="249238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326472" y="2139155"/>
            <a:ext cx="169068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5366807" y="23027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179233" y="1877482"/>
            <a:ext cx="2341030" cy="865716"/>
            <a:chOff x="3179233" y="1877482"/>
            <a:chExt cx="2341030" cy="865716"/>
          </a:xfrm>
        </p:grpSpPr>
        <p:sp>
          <p:nvSpPr>
            <p:cNvPr id="12" name="Arc 11"/>
            <p:cNvSpPr/>
            <p:nvPr/>
          </p:nvSpPr>
          <p:spPr>
            <a:xfrm>
              <a:off x="3619497" y="1877482"/>
              <a:ext cx="757767" cy="776817"/>
            </a:xfrm>
            <a:prstGeom prst="arc">
              <a:avLst>
                <a:gd name="adj1" fmla="val 13271353"/>
                <a:gd name="adj2" fmla="val 18850556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57297" y="1966381"/>
              <a:ext cx="1262966" cy="776817"/>
              <a:chOff x="4227666" y="1970614"/>
              <a:chExt cx="1262966" cy="776817"/>
            </a:xfrm>
          </p:grpSpPr>
          <p:sp>
            <p:nvSpPr>
              <p:cNvPr id="13" name="Arc 12"/>
              <p:cNvSpPr/>
              <p:nvPr/>
            </p:nvSpPr>
            <p:spPr>
              <a:xfrm flipV="1">
                <a:off x="4732865" y="1970614"/>
                <a:ext cx="757767" cy="776817"/>
              </a:xfrm>
              <a:prstGeom prst="arc">
                <a:avLst>
                  <a:gd name="adj1" fmla="val 13775004"/>
                  <a:gd name="adj2" fmla="val 19062478"/>
                </a:avLst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>
              <a:xfrm>
                <a:off x="4227666" y="1982237"/>
                <a:ext cx="293648" cy="322050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>
              <a:xfrm>
                <a:off x="4515532" y="2295502"/>
                <a:ext cx="346686" cy="358624"/>
              </a:xfrm>
              <a:prstGeom prst="line">
                <a:avLst/>
              </a:prstGeom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H="1">
              <a:off x="3418983" y="2011871"/>
              <a:ext cx="293648" cy="340337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rot="5400000">
              <a:off x="3174860" y="2342205"/>
              <a:ext cx="262746" cy="254000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084665" y="1877482"/>
            <a:ext cx="2343464" cy="865716"/>
            <a:chOff x="3084665" y="1877482"/>
            <a:chExt cx="2343464" cy="865716"/>
          </a:xfrm>
        </p:grpSpPr>
        <p:sp>
          <p:nvSpPr>
            <p:cNvPr id="24" name="Arc 23"/>
            <p:cNvSpPr/>
            <p:nvPr/>
          </p:nvSpPr>
          <p:spPr>
            <a:xfrm>
              <a:off x="4220631" y="1877482"/>
              <a:ext cx="757767" cy="776817"/>
            </a:xfrm>
            <a:prstGeom prst="arc">
              <a:avLst>
                <a:gd name="adj1" fmla="val 13560694"/>
                <a:gd name="adj2" fmla="val 19093256"/>
              </a:avLst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875364" y="1999171"/>
              <a:ext cx="293648" cy="331193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>
              <a:off x="5146297" y="2303968"/>
              <a:ext cx="281832" cy="322047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flipH="1" flipV="1">
              <a:off x="3084665" y="1966381"/>
              <a:ext cx="757767" cy="776817"/>
            </a:xfrm>
            <a:prstGeom prst="arc">
              <a:avLst>
                <a:gd name="adj1" fmla="val 13775004"/>
                <a:gd name="adj2" fmla="val 19200835"/>
              </a:avLst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cxnSpLocks/>
            </p:cNvCxnSpPr>
            <p:nvPr/>
          </p:nvCxnSpPr>
          <p:spPr>
            <a:xfrm flipH="1">
              <a:off x="4053983" y="1978004"/>
              <a:ext cx="293648" cy="322050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H="1">
              <a:off x="3713079" y="2291269"/>
              <a:ext cx="346686" cy="358624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796799" y="1877482"/>
            <a:ext cx="3036732" cy="865716"/>
            <a:chOff x="2796799" y="1877482"/>
            <a:chExt cx="3036732" cy="865716"/>
          </a:xfrm>
        </p:grpSpPr>
        <p:sp>
          <p:nvSpPr>
            <p:cNvPr id="33" name="Arc 32"/>
            <p:cNvSpPr/>
            <p:nvPr/>
          </p:nvSpPr>
          <p:spPr>
            <a:xfrm flipV="1">
              <a:off x="3932765" y="1966381"/>
              <a:ext cx="757767" cy="776817"/>
            </a:xfrm>
            <a:prstGeom prst="arc">
              <a:avLst>
                <a:gd name="adj1" fmla="val 13560694"/>
                <a:gd name="adj2" fmla="val 18850556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5075764" y="1877482"/>
              <a:ext cx="757767" cy="776817"/>
            </a:xfrm>
            <a:prstGeom prst="arc">
              <a:avLst>
                <a:gd name="adj1" fmla="val 13775004"/>
                <a:gd name="adj2" fmla="val 16166862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4570565" y="2320626"/>
              <a:ext cx="293648" cy="32205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 flipV="1">
              <a:off x="4858431" y="1970787"/>
              <a:ext cx="346686" cy="3586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flipH="1">
              <a:off x="2796799" y="1877482"/>
              <a:ext cx="757767" cy="776817"/>
            </a:xfrm>
            <a:prstGeom prst="arc">
              <a:avLst>
                <a:gd name="adj1" fmla="val 13775004"/>
                <a:gd name="adj2" fmla="val 16191303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cxnSpLocks/>
            </p:cNvCxnSpPr>
            <p:nvPr/>
          </p:nvCxnSpPr>
          <p:spPr>
            <a:xfrm flipH="1" flipV="1">
              <a:off x="3766117" y="2320626"/>
              <a:ext cx="293648" cy="32205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H="1" flipV="1">
              <a:off x="3425213" y="1970787"/>
              <a:ext cx="346686" cy="35862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58068" y="1109137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1233" y="1976967"/>
            <a:ext cx="47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2πθ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76899" y="215053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10800000">
            <a:off x="3097741" y="18793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110442" y="274299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2798764" y="2528888"/>
          <a:ext cx="26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4" imgW="266700" imgH="419100" progId="Equation.3">
                  <p:embed/>
                </p:oleObj>
              </mc:Choice>
              <mc:Fallback>
                <p:oleObj name="Equation" r:id="rId4" imgW="266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4" y="2528888"/>
                        <a:ext cx="266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321050" y="27305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36557" y="273050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972050" y="27305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graphicFrame>
        <p:nvGraphicFramePr>
          <p:cNvPr id="100" name="Object 99"/>
          <p:cNvGraphicFramePr>
            <a:graphicFrameLocks noChangeAspect="1"/>
          </p:cNvGraphicFramePr>
          <p:nvPr/>
        </p:nvGraphicFramePr>
        <p:xfrm>
          <a:off x="2913064" y="1659466"/>
          <a:ext cx="15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6" imgW="152400" imgH="419100" progId="Equation.3">
                  <p:embed/>
                </p:oleObj>
              </mc:Choice>
              <mc:Fallback>
                <p:oleObj name="Equation" r:id="rId6" imgW="152400" imgH="4191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1659466"/>
                        <a:ext cx="152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2844799" y="212513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506132" y="21082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59" name="Straight Connector 58"/>
          <p:cNvCxnSpPr>
            <a:cxnSpLocks noChangeAspect="1"/>
          </p:cNvCxnSpPr>
          <p:nvPr/>
        </p:nvCxnSpPr>
        <p:spPr>
          <a:xfrm rot="5400000" flipH="1" flipV="1">
            <a:off x="3176458" y="4607313"/>
            <a:ext cx="151685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 noChangeAspect="1"/>
          </p:cNvCxnSpPr>
          <p:nvPr/>
        </p:nvCxnSpPr>
        <p:spPr>
          <a:xfrm rot="5400000" flipH="1" flipV="1">
            <a:off x="3955127" y="4604138"/>
            <a:ext cx="1510505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576234" y="4702164"/>
            <a:ext cx="28575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814234" y="4676763"/>
            <a:ext cx="285750" cy="403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172884" y="3848090"/>
            <a:ext cx="2273300" cy="15303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 noChangeAspect="1"/>
            <a:endCxn id="74" idx="1"/>
          </p:cNvCxnSpPr>
          <p:nvPr/>
        </p:nvCxnSpPr>
        <p:spPr>
          <a:xfrm>
            <a:off x="3172884" y="4601359"/>
            <a:ext cx="2520949" cy="175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 noChangeAspect="1"/>
          </p:cNvCxnSpPr>
          <p:nvPr/>
        </p:nvCxnSpPr>
        <p:spPr>
          <a:xfrm rot="5400000">
            <a:off x="2330706" y="4374346"/>
            <a:ext cx="169068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162302" y="3335861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2946931" y="3632190"/>
          <a:ext cx="152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8" imgW="152400" imgH="419100" progId="Equation.3">
                  <p:embed/>
                </p:oleObj>
              </mc:Choice>
              <mc:Fallback>
                <p:oleObj name="Equation" r:id="rId8" imgW="152400" imgH="419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931" y="3632190"/>
                        <a:ext cx="1524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2875699" y="444499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93833" y="444922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θ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01484" y="37750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166659" y="37750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931834" y="37750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385609" y="367664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57133" y="367664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935009" y="367664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420534" y="451801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185709" y="451801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950884" y="451801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439584" y="52736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204759" y="52736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969934" y="52736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414652" y="520699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66190" y="520699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54059" y="520699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14652" y="443864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166190" y="443864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54059" y="443864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graphicFrame>
        <p:nvGraphicFramePr>
          <p:cNvPr id="88" name="Object 87"/>
          <p:cNvGraphicFramePr>
            <a:graphicFrameLocks noChangeAspect="1"/>
          </p:cNvGraphicFramePr>
          <p:nvPr/>
        </p:nvGraphicFramePr>
        <p:xfrm>
          <a:off x="3820584" y="4718040"/>
          <a:ext cx="228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Equation" r:id="rId10" imgW="228600" imgH="355600" progId="Equation.3">
                  <p:embed/>
                </p:oleObj>
              </mc:Choice>
              <mc:Fallback>
                <p:oleObj name="Equation" r:id="rId10" imgW="228600" imgH="355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584" y="4718040"/>
                        <a:ext cx="228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/>
        </p:nvGraphicFramePr>
        <p:xfrm>
          <a:off x="4588934" y="4718040"/>
          <a:ext cx="24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12" imgW="241300" imgH="355600" progId="Equation.3">
                  <p:embed/>
                </p:oleObj>
              </mc:Choice>
              <mc:Fallback>
                <p:oleObj name="Equation" r:id="rId12" imgW="241300" imgH="355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934" y="4718040"/>
                        <a:ext cx="241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5287434" y="4727565"/>
            <a:ext cx="285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274734" y="4667240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2π</a:t>
            </a: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2832631" y="5119678"/>
          <a:ext cx="26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14" imgW="266700" imgH="419100" progId="Equation.3">
                  <p:embed/>
                </p:oleObj>
              </mc:Choice>
              <mc:Fallback>
                <p:oleObj name="Equation" r:id="rId14" imgW="266700" imgH="419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631" y="5119678"/>
                        <a:ext cx="266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2506132" y="442805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134777" y="1595968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57147" y="15959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464031" y="159596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2987668" y="4249100"/>
            <a:ext cx="2295533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V="1">
            <a:off x="2484746" y="3746181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62272" y="3055408"/>
            <a:ext cx="49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4991" y="4068233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grpSp>
        <p:nvGrpSpPr>
          <p:cNvPr id="8" name="Group 29"/>
          <p:cNvGrpSpPr>
            <a:grpSpLocks noChangeAspect="1"/>
          </p:cNvGrpSpPr>
          <p:nvPr/>
        </p:nvGrpSpPr>
        <p:grpSpPr>
          <a:xfrm>
            <a:off x="3026688" y="4142261"/>
            <a:ext cx="53938" cy="53302"/>
            <a:chOff x="5178512" y="2875384"/>
            <a:chExt cx="72444" cy="71590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918884" y="3774019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86100" y="3300942"/>
            <a:ext cx="2108200" cy="820209"/>
            <a:chOff x="3086100" y="3300942"/>
            <a:chExt cx="2108200" cy="820209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 flipV="1">
              <a:off x="3038475" y="3746501"/>
              <a:ext cx="422275" cy="32702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559300" y="3933825"/>
              <a:ext cx="635000" cy="165100"/>
            </a:xfrm>
            <a:custGeom>
              <a:avLst/>
              <a:gdLst>
                <a:gd name="connsiteX0" fmla="*/ 0 w 635000"/>
                <a:gd name="connsiteY0" fmla="*/ 0 h 165100"/>
                <a:gd name="connsiteX1" fmla="*/ 88900 w 635000"/>
                <a:gd name="connsiteY1" fmla="*/ 47625 h 165100"/>
                <a:gd name="connsiteX2" fmla="*/ 200025 w 635000"/>
                <a:gd name="connsiteY2" fmla="*/ 88900 h 165100"/>
                <a:gd name="connsiteX3" fmla="*/ 396875 w 635000"/>
                <a:gd name="connsiteY3" fmla="*/ 130175 h 165100"/>
                <a:gd name="connsiteX4" fmla="*/ 635000 w 635000"/>
                <a:gd name="connsiteY4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0" h="165100">
                  <a:moveTo>
                    <a:pt x="0" y="0"/>
                  </a:moveTo>
                  <a:cubicBezTo>
                    <a:pt x="27781" y="16404"/>
                    <a:pt x="55563" y="32808"/>
                    <a:pt x="88900" y="47625"/>
                  </a:cubicBezTo>
                  <a:cubicBezTo>
                    <a:pt x="122238" y="62442"/>
                    <a:pt x="148696" y="75142"/>
                    <a:pt x="200025" y="88900"/>
                  </a:cubicBezTo>
                  <a:cubicBezTo>
                    <a:pt x="251354" y="102658"/>
                    <a:pt x="324379" y="117475"/>
                    <a:pt x="396875" y="130175"/>
                  </a:cubicBezTo>
                  <a:cubicBezTo>
                    <a:pt x="469371" y="142875"/>
                    <a:pt x="635000" y="165100"/>
                    <a:pt x="635000" y="16510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35350" y="3300942"/>
              <a:ext cx="1117600" cy="620183"/>
            </a:xfrm>
            <a:custGeom>
              <a:avLst/>
              <a:gdLst>
                <a:gd name="connsiteX0" fmla="*/ 0 w 1117600"/>
                <a:gd name="connsiteY0" fmla="*/ 366183 h 620183"/>
                <a:gd name="connsiteX1" fmla="*/ 133350 w 1117600"/>
                <a:gd name="connsiteY1" fmla="*/ 210608 h 620183"/>
                <a:gd name="connsiteX2" fmla="*/ 273050 w 1117600"/>
                <a:gd name="connsiteY2" fmla="*/ 86783 h 620183"/>
                <a:gd name="connsiteX3" fmla="*/ 365125 w 1117600"/>
                <a:gd name="connsiteY3" fmla="*/ 32808 h 620183"/>
                <a:gd name="connsiteX4" fmla="*/ 438150 w 1117600"/>
                <a:gd name="connsiteY4" fmla="*/ 10583 h 620183"/>
                <a:gd name="connsiteX5" fmla="*/ 514350 w 1117600"/>
                <a:gd name="connsiteY5" fmla="*/ 1058 h 620183"/>
                <a:gd name="connsiteX6" fmla="*/ 609600 w 1117600"/>
                <a:gd name="connsiteY6" fmla="*/ 16933 h 620183"/>
                <a:gd name="connsiteX7" fmla="*/ 711200 w 1117600"/>
                <a:gd name="connsiteY7" fmla="*/ 67733 h 620183"/>
                <a:gd name="connsiteX8" fmla="*/ 790575 w 1117600"/>
                <a:gd name="connsiteY8" fmla="*/ 134408 h 620183"/>
                <a:gd name="connsiteX9" fmla="*/ 873125 w 1117600"/>
                <a:gd name="connsiteY9" fmla="*/ 229658 h 620183"/>
                <a:gd name="connsiteX10" fmla="*/ 930275 w 1117600"/>
                <a:gd name="connsiteY10" fmla="*/ 312208 h 620183"/>
                <a:gd name="connsiteX11" fmla="*/ 1025525 w 1117600"/>
                <a:gd name="connsiteY11" fmla="*/ 458258 h 620183"/>
                <a:gd name="connsiteX12" fmla="*/ 1117600 w 1117600"/>
                <a:gd name="connsiteY12" fmla="*/ 620183 h 6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600" h="620183">
                  <a:moveTo>
                    <a:pt x="0" y="366183"/>
                  </a:moveTo>
                  <a:cubicBezTo>
                    <a:pt x="43921" y="311679"/>
                    <a:pt x="87842" y="257175"/>
                    <a:pt x="133350" y="210608"/>
                  </a:cubicBezTo>
                  <a:cubicBezTo>
                    <a:pt x="178858" y="164041"/>
                    <a:pt x="234421" y="116416"/>
                    <a:pt x="273050" y="86783"/>
                  </a:cubicBezTo>
                  <a:cubicBezTo>
                    <a:pt x="311679" y="57150"/>
                    <a:pt x="337608" y="45508"/>
                    <a:pt x="365125" y="32808"/>
                  </a:cubicBezTo>
                  <a:cubicBezTo>
                    <a:pt x="392642" y="20108"/>
                    <a:pt x="413279" y="15875"/>
                    <a:pt x="438150" y="10583"/>
                  </a:cubicBezTo>
                  <a:cubicBezTo>
                    <a:pt x="463021" y="5291"/>
                    <a:pt x="485775" y="0"/>
                    <a:pt x="514350" y="1058"/>
                  </a:cubicBezTo>
                  <a:cubicBezTo>
                    <a:pt x="542925" y="2116"/>
                    <a:pt x="576792" y="5821"/>
                    <a:pt x="609600" y="16933"/>
                  </a:cubicBezTo>
                  <a:cubicBezTo>
                    <a:pt x="642408" y="28046"/>
                    <a:pt x="681038" y="48154"/>
                    <a:pt x="711200" y="67733"/>
                  </a:cubicBezTo>
                  <a:cubicBezTo>
                    <a:pt x="741363" y="87312"/>
                    <a:pt x="763588" y="107421"/>
                    <a:pt x="790575" y="134408"/>
                  </a:cubicBezTo>
                  <a:cubicBezTo>
                    <a:pt x="817562" y="161395"/>
                    <a:pt x="849842" y="200025"/>
                    <a:pt x="873125" y="229658"/>
                  </a:cubicBezTo>
                  <a:cubicBezTo>
                    <a:pt x="896408" y="259291"/>
                    <a:pt x="904875" y="274108"/>
                    <a:pt x="930275" y="312208"/>
                  </a:cubicBezTo>
                  <a:cubicBezTo>
                    <a:pt x="955675" y="350308"/>
                    <a:pt x="994304" y="406929"/>
                    <a:pt x="1025525" y="458258"/>
                  </a:cubicBezTo>
                  <a:cubicBezTo>
                    <a:pt x="1056746" y="509587"/>
                    <a:pt x="1117600" y="620183"/>
                    <a:pt x="1117600" y="620183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16200000" flipV="1">
            <a:off x="3481388" y="3773488"/>
            <a:ext cx="942975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59125" y="3923236"/>
            <a:ext cx="855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Eq. 18.108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0377" y="3596219"/>
            <a:ext cx="1089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>
                <a:latin typeface="Times"/>
                <a:cs typeface="Times"/>
              </a:rPr>
              <a:t>Eqs. 18.110 &amp;</a:t>
            </a:r>
          </a:p>
          <a:p>
            <a:pPr algn="r"/>
            <a:r>
              <a:rPr lang="en-US" sz="1200">
                <a:latin typeface="Times"/>
                <a:cs typeface="Times"/>
              </a:rPr>
              <a:t>18.112</a:t>
            </a:r>
          </a:p>
        </p:txBody>
      </p:sp>
      <p:sp>
        <p:nvSpPr>
          <p:cNvPr id="32" name="Freeform 31"/>
          <p:cNvSpPr/>
          <p:nvPr/>
        </p:nvSpPr>
        <p:spPr>
          <a:xfrm>
            <a:off x="4705350" y="3857625"/>
            <a:ext cx="123825" cy="127000"/>
          </a:xfrm>
          <a:custGeom>
            <a:avLst/>
            <a:gdLst>
              <a:gd name="connsiteX0" fmla="*/ 0 w 123825"/>
              <a:gd name="connsiteY0" fmla="*/ 127000 h 127000"/>
              <a:gd name="connsiteX1" fmla="*/ 44450 w 123825"/>
              <a:gd name="connsiteY1" fmla="*/ 60325 h 127000"/>
              <a:gd name="connsiteX2" fmla="*/ 92075 w 123825"/>
              <a:gd name="connsiteY2" fmla="*/ 19050 h 127000"/>
              <a:gd name="connsiteX3" fmla="*/ 123825 w 123825"/>
              <a:gd name="connsiteY3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27000">
                <a:moveTo>
                  <a:pt x="0" y="127000"/>
                </a:moveTo>
                <a:cubicBezTo>
                  <a:pt x="14552" y="102658"/>
                  <a:pt x="29104" y="78317"/>
                  <a:pt x="44450" y="60325"/>
                </a:cubicBezTo>
                <a:cubicBezTo>
                  <a:pt x="59796" y="42333"/>
                  <a:pt x="78846" y="29104"/>
                  <a:pt x="92075" y="19050"/>
                </a:cubicBezTo>
                <a:cubicBezTo>
                  <a:pt x="105304" y="8996"/>
                  <a:pt x="123825" y="0"/>
                  <a:pt x="12382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5291" y="4179358"/>
            <a:ext cx="367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Palatino"/>
                <a:cs typeface="Palatino"/>
              </a:rPr>
              <a:t>c</a:t>
            </a:r>
            <a:endParaRPr lang="en-US" sz="1400" i="1">
              <a:latin typeface="Palatino"/>
              <a:cs typeface="Palatino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23241" y="354541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>
            <a:off x="4573050" y="364437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26316" y="3230034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3361267" y="3310579"/>
            <a:ext cx="1286937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>
            <a:spLocks noChangeAspect="1"/>
          </p:cNvSpPr>
          <p:nvPr/>
        </p:nvSpPr>
        <p:spPr>
          <a:xfrm>
            <a:off x="3441702" y="3420535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626557" y="3420535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811412" y="3420535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996267" y="3420535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622803" y="321732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812952" y="321732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003101" y="321732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193250" y="321732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364441" y="3304229"/>
            <a:ext cx="2082800" cy="208380"/>
            <a:chOff x="3203575" y="2169695"/>
            <a:chExt cx="2082800" cy="20838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203575" y="2376084"/>
              <a:ext cx="838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2172870"/>
              <a:ext cx="838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4029075" y="2169695"/>
              <a:ext cx="432862" cy="20838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74116" y="293793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>
            <a:off x="4199467" y="3643580"/>
            <a:ext cx="42227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4157125" y="364437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4421717" y="364437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14827" y="3574524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82473" y="3487209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d</a:t>
            </a:r>
          </a:p>
        </p:txBody>
      </p:sp>
      <p:cxnSp>
        <p:nvCxnSpPr>
          <p:cNvPr id="30" name="Straight Arrow Connector 29"/>
          <p:cNvCxnSpPr>
            <a:cxnSpLocks noChangeAspect="1"/>
          </p:cNvCxnSpPr>
          <p:nvPr/>
        </p:nvCxnSpPr>
        <p:spPr>
          <a:xfrm rot="5400000" flipH="1" flipV="1">
            <a:off x="3286157" y="3405781"/>
            <a:ext cx="186560" cy="176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flipH="1" flipV="1">
            <a:off x="4997187" y="3152957"/>
            <a:ext cx="186560" cy="176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5141375" y="315383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>
            <a:off x="4947700" y="315383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64641" y="2852209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270250" y="3486150"/>
            <a:ext cx="355204" cy="27699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18910" y="40227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08010" y="4022725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" name="Freeform 11"/>
          <p:cNvSpPr/>
          <p:nvPr/>
        </p:nvSpPr>
        <p:spPr>
          <a:xfrm>
            <a:off x="2695575" y="3505200"/>
            <a:ext cx="549275" cy="266700"/>
          </a:xfrm>
          <a:custGeom>
            <a:avLst/>
            <a:gdLst>
              <a:gd name="connsiteX0" fmla="*/ 549275 w 549275"/>
              <a:gd name="connsiteY0" fmla="*/ 0 h 266700"/>
              <a:gd name="connsiteX1" fmla="*/ 371475 w 549275"/>
              <a:gd name="connsiteY1" fmla="*/ 38100 h 266700"/>
              <a:gd name="connsiteX2" fmla="*/ 231775 w 549275"/>
              <a:gd name="connsiteY2" fmla="*/ 95250 h 266700"/>
              <a:gd name="connsiteX3" fmla="*/ 111125 w 549275"/>
              <a:gd name="connsiteY3" fmla="*/ 168275 h 266700"/>
              <a:gd name="connsiteX4" fmla="*/ 0 w 549275"/>
              <a:gd name="connsiteY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75" h="266700">
                <a:moveTo>
                  <a:pt x="549275" y="0"/>
                </a:moveTo>
                <a:cubicBezTo>
                  <a:pt x="486833" y="11112"/>
                  <a:pt x="424392" y="22225"/>
                  <a:pt x="371475" y="38100"/>
                </a:cubicBezTo>
                <a:cubicBezTo>
                  <a:pt x="318558" y="53975"/>
                  <a:pt x="275167" y="73554"/>
                  <a:pt x="231775" y="95250"/>
                </a:cubicBezTo>
                <a:cubicBezTo>
                  <a:pt x="188383" y="116946"/>
                  <a:pt x="149754" y="139700"/>
                  <a:pt x="111125" y="168275"/>
                </a:cubicBezTo>
                <a:cubicBezTo>
                  <a:pt x="72496" y="196850"/>
                  <a:pt x="0" y="266700"/>
                  <a:pt x="0" y="266700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 flipV="1">
            <a:off x="2536817" y="3937950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V="1">
            <a:off x="2033896" y="3435031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98722" y="2744258"/>
            <a:ext cx="49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7791" y="3747558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511955" y="2916238"/>
            <a:ext cx="1045633" cy="98530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1200" y="3057525"/>
            <a:ext cx="37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D</a:t>
            </a:r>
            <a:endParaRPr lang="en-US" sz="1200" i="1">
              <a:latin typeface="Times"/>
              <a:cs typeface="Times"/>
            </a:endParaRP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537863" y="2821461"/>
            <a:ext cx="53938" cy="53302"/>
            <a:chOff x="5178512" y="2875384"/>
            <a:chExt cx="72444" cy="71590"/>
          </a:xfrm>
        </p:grpSpPr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261638" y="3488211"/>
            <a:ext cx="53938" cy="53302"/>
            <a:chOff x="5178512" y="2875384"/>
            <a:chExt cx="72444" cy="71590"/>
          </a:xfrm>
        </p:grpSpPr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3333750" y="3514725"/>
            <a:ext cx="190500" cy="60325"/>
          </a:xfrm>
          <a:custGeom>
            <a:avLst/>
            <a:gdLst>
              <a:gd name="connsiteX0" fmla="*/ 190500 w 190500"/>
              <a:gd name="connsiteY0" fmla="*/ 60325 h 60325"/>
              <a:gd name="connsiteX1" fmla="*/ 101600 w 190500"/>
              <a:gd name="connsiteY1" fmla="*/ 19050 h 60325"/>
              <a:gd name="connsiteX2" fmla="*/ 0 w 190500"/>
              <a:gd name="connsiteY2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0325">
                <a:moveTo>
                  <a:pt x="190500" y="60325"/>
                </a:moveTo>
                <a:cubicBezTo>
                  <a:pt x="161925" y="44714"/>
                  <a:pt x="133350" y="29104"/>
                  <a:pt x="101600" y="19050"/>
                </a:cubicBezTo>
                <a:cubicBezTo>
                  <a:pt x="69850" y="8996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0800000" flipV="1">
            <a:off x="4225917" y="3937950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 flipV="1">
            <a:off x="3722996" y="3435031"/>
            <a:ext cx="100584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87822" y="2744258"/>
            <a:ext cx="49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6891" y="3747558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182513" y="3370736"/>
            <a:ext cx="53938" cy="53302"/>
            <a:chOff x="5178512" y="2875384"/>
            <a:chExt cx="72444" cy="71590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674513" y="3513611"/>
            <a:ext cx="53938" cy="53302"/>
            <a:chOff x="5178512" y="2875384"/>
            <a:chExt cx="72444" cy="71590"/>
          </a:xfrm>
        </p:grpSpPr>
        <p:cxnSp>
          <p:nvCxnSpPr>
            <p:cNvPr id="34" name="Straight Connector 3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V="1">
            <a:off x="4237570" y="3422650"/>
            <a:ext cx="924983" cy="50309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38727" y="3400426"/>
            <a:ext cx="37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D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232276" y="3540125"/>
            <a:ext cx="438150" cy="384556"/>
          </a:xfrm>
          <a:custGeom>
            <a:avLst/>
            <a:gdLst>
              <a:gd name="connsiteX0" fmla="*/ 460375 w 460375"/>
              <a:gd name="connsiteY0" fmla="*/ 0 h 393700"/>
              <a:gd name="connsiteX1" fmla="*/ 355600 w 460375"/>
              <a:gd name="connsiteY1" fmla="*/ 25400 h 393700"/>
              <a:gd name="connsiteX2" fmla="*/ 269875 w 460375"/>
              <a:gd name="connsiteY2" fmla="*/ 66675 h 393700"/>
              <a:gd name="connsiteX3" fmla="*/ 200025 w 460375"/>
              <a:gd name="connsiteY3" fmla="*/ 117475 h 393700"/>
              <a:gd name="connsiteX4" fmla="*/ 139700 w 460375"/>
              <a:gd name="connsiteY4" fmla="*/ 177800 h 393700"/>
              <a:gd name="connsiteX5" fmla="*/ 76200 w 460375"/>
              <a:gd name="connsiteY5" fmla="*/ 260350 h 393700"/>
              <a:gd name="connsiteX6" fmla="*/ 28575 w 460375"/>
              <a:gd name="connsiteY6" fmla="*/ 339725 h 393700"/>
              <a:gd name="connsiteX7" fmla="*/ 0 w 460375"/>
              <a:gd name="connsiteY7" fmla="*/ 39370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75" h="393700">
                <a:moveTo>
                  <a:pt x="460375" y="0"/>
                </a:moveTo>
                <a:cubicBezTo>
                  <a:pt x="423862" y="7144"/>
                  <a:pt x="387350" y="14288"/>
                  <a:pt x="355600" y="25400"/>
                </a:cubicBezTo>
                <a:cubicBezTo>
                  <a:pt x="323850" y="36512"/>
                  <a:pt x="295804" y="51329"/>
                  <a:pt x="269875" y="66675"/>
                </a:cubicBezTo>
                <a:cubicBezTo>
                  <a:pt x="243946" y="82021"/>
                  <a:pt x="221721" y="98954"/>
                  <a:pt x="200025" y="117475"/>
                </a:cubicBezTo>
                <a:cubicBezTo>
                  <a:pt x="178329" y="135996"/>
                  <a:pt x="160337" y="153988"/>
                  <a:pt x="139700" y="177800"/>
                </a:cubicBezTo>
                <a:cubicBezTo>
                  <a:pt x="119063" y="201612"/>
                  <a:pt x="94721" y="233363"/>
                  <a:pt x="76200" y="260350"/>
                </a:cubicBezTo>
                <a:cubicBezTo>
                  <a:pt x="57679" y="287337"/>
                  <a:pt x="41275" y="317500"/>
                  <a:pt x="28575" y="339725"/>
                </a:cubicBezTo>
                <a:cubicBezTo>
                  <a:pt x="15875" y="361950"/>
                  <a:pt x="0" y="393700"/>
                  <a:pt x="0" y="39370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4740275" y="3543300"/>
            <a:ext cx="36468" cy="17018"/>
          </a:xfrm>
          <a:custGeom>
            <a:avLst/>
            <a:gdLst>
              <a:gd name="connsiteX0" fmla="*/ 95250 w 95250"/>
              <a:gd name="connsiteY0" fmla="*/ 44450 h 44450"/>
              <a:gd name="connsiteX1" fmla="*/ 53975 w 95250"/>
              <a:gd name="connsiteY1" fmla="*/ 15875 h 44450"/>
              <a:gd name="connsiteX2" fmla="*/ 0 w 95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44450">
                <a:moveTo>
                  <a:pt x="95250" y="44450"/>
                </a:moveTo>
                <a:cubicBezTo>
                  <a:pt x="82550" y="33866"/>
                  <a:pt x="69850" y="23283"/>
                  <a:pt x="53975" y="15875"/>
                </a:cubicBezTo>
                <a:cubicBezTo>
                  <a:pt x="38100" y="8467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>
          <a:xfrm>
            <a:off x="4787900" y="3568700"/>
            <a:ext cx="36468" cy="35306"/>
          </a:xfrm>
          <a:custGeom>
            <a:avLst/>
            <a:gdLst>
              <a:gd name="connsiteX0" fmla="*/ 95250 w 95250"/>
              <a:gd name="connsiteY0" fmla="*/ 44450 h 44450"/>
              <a:gd name="connsiteX1" fmla="*/ 53975 w 95250"/>
              <a:gd name="connsiteY1" fmla="*/ 15875 h 44450"/>
              <a:gd name="connsiteX2" fmla="*/ 0 w 95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" h="44450">
                <a:moveTo>
                  <a:pt x="95250" y="44450"/>
                </a:moveTo>
                <a:cubicBezTo>
                  <a:pt x="82550" y="33866"/>
                  <a:pt x="69850" y="23283"/>
                  <a:pt x="53975" y="15875"/>
                </a:cubicBezTo>
                <a:cubicBezTo>
                  <a:pt x="38100" y="8467"/>
                  <a:pt x="0" y="0"/>
                  <a:pt x="0" y="0"/>
                </a:cubicBezTo>
              </a:path>
            </a:pathLst>
          </a:cu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248152" y="3352801"/>
            <a:ext cx="35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81527" y="3279776"/>
            <a:ext cx="34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c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695823" y="4262971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35" name="Arc 34"/>
          <p:cNvSpPr/>
          <p:nvPr/>
        </p:nvSpPr>
        <p:spPr>
          <a:xfrm>
            <a:off x="5652220" y="4075640"/>
            <a:ext cx="1057713" cy="821392"/>
          </a:xfrm>
          <a:prstGeom prst="arc">
            <a:avLst>
              <a:gd name="adj1" fmla="val 12352411"/>
              <a:gd name="adj2" fmla="val 148431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H="1">
            <a:off x="2972518" y="4075640"/>
            <a:ext cx="1057713" cy="821392"/>
          </a:xfrm>
          <a:prstGeom prst="arc">
            <a:avLst>
              <a:gd name="adj1" fmla="val 12352411"/>
              <a:gd name="adj2" fmla="val 1484316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3840351" y="4012137"/>
            <a:ext cx="1320673" cy="997196"/>
          </a:xfrm>
          <a:prstGeom prst="arc">
            <a:avLst>
              <a:gd name="adj1" fmla="val 12352411"/>
              <a:gd name="adj2" fmla="val 18563920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3899621" y="3862889"/>
            <a:ext cx="1389927" cy="1219947"/>
          </a:xfrm>
          <a:prstGeom prst="arc">
            <a:avLst>
              <a:gd name="adj1" fmla="val 11911752"/>
              <a:gd name="adj2" fmla="val 17591903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4521915" y="4016370"/>
            <a:ext cx="1320673" cy="997196"/>
          </a:xfrm>
          <a:prstGeom prst="arc">
            <a:avLst>
              <a:gd name="adj1" fmla="val 12352411"/>
              <a:gd name="adj2" fmla="val 18492658"/>
            </a:avLst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flipH="1">
            <a:off x="4382221" y="3862889"/>
            <a:ext cx="1389927" cy="1219947"/>
          </a:xfrm>
          <a:prstGeom prst="arc">
            <a:avLst>
              <a:gd name="adj1" fmla="val 11911752"/>
              <a:gd name="adj2" fmla="val 17591903"/>
            </a:avLst>
          </a:prstGeom>
          <a:ln w="28575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4758986" y="4075640"/>
            <a:ext cx="1066857" cy="821392"/>
          </a:xfrm>
          <a:prstGeom prst="arc">
            <a:avLst>
              <a:gd name="adj1" fmla="val 12352411"/>
              <a:gd name="adj2" fmla="val 20052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>
            <a:off x="3861519" y="4075640"/>
            <a:ext cx="1066857" cy="821392"/>
          </a:xfrm>
          <a:prstGeom prst="arc">
            <a:avLst>
              <a:gd name="adj1" fmla="val 12352411"/>
              <a:gd name="adj2" fmla="val 20052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4785787" y="4221695"/>
            <a:ext cx="105320" cy="1053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907492" y="3995208"/>
            <a:ext cx="150367" cy="9736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39756" y="3880912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5823" y="3609970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5684312" y="4221695"/>
            <a:ext cx="105320" cy="1053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3887262" y="4221695"/>
            <a:ext cx="105320" cy="1053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4785787" y="4062945"/>
            <a:ext cx="105320" cy="1053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785787" y="3878795"/>
            <a:ext cx="105320" cy="10532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3280836" y="307340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465691" y="307340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650546" y="307340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835401" y="307340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053420" y="3026832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43920" y="2950631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461937" y="2901937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52086" y="2901937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842235" y="2901937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032384" y="2901937"/>
            <a:ext cx="180166" cy="180166"/>
          </a:xfrm>
          <a:prstGeom prst="ellipse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03575" y="3163484"/>
            <a:ext cx="83820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8175" y="2992020"/>
            <a:ext cx="83820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</p:cNvCxnSpPr>
          <p:nvPr/>
        </p:nvCxnSpPr>
        <p:spPr>
          <a:xfrm rot="10800000" flipV="1">
            <a:off x="4029075" y="2992019"/>
            <a:ext cx="432862" cy="17345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5633" y="320674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6608" y="320674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6850" y="315171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6400" y="30818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spect="1"/>
          </p:cNvSpPr>
          <p:nvPr/>
        </p:nvSpPr>
        <p:spPr>
          <a:xfrm>
            <a:off x="3132695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3944409" y="4510615"/>
            <a:ext cx="673100" cy="673100"/>
          </a:xfrm>
          <a:prstGeom prst="arc">
            <a:avLst>
              <a:gd name="adj1" fmla="val 14774303"/>
              <a:gd name="adj2" fmla="val 17834707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225637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318579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411521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504463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597405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690347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783289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3876231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69173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62115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155057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247999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4340941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433883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526825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619767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712709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4805651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4898593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991535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084477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177410" y="3194052"/>
            <a:ext cx="85594" cy="8559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>
            <a:off x="3534834" y="2916888"/>
            <a:ext cx="149013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>
            <a:off x="3492492" y="291768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>
            <a:off x="4977342" y="291768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98411" y="2847832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63938" y="2779183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3089274" y="3692524"/>
            <a:ext cx="1661586" cy="74507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831695" y="3688822"/>
            <a:ext cx="1664762" cy="75565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3002491" y="3065990"/>
            <a:ext cx="2577889" cy="1763186"/>
          </a:xfrm>
          <a:prstGeom prst="arc">
            <a:avLst>
              <a:gd name="adj1" fmla="val 13425423"/>
              <a:gd name="adj2" fmla="val 18980185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5400000" flipH="1">
            <a:off x="3312582" y="2996145"/>
            <a:ext cx="0" cy="45931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>
            <a:off x="5252507" y="2996145"/>
            <a:ext cx="0" cy="45931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651375" y="3876675"/>
            <a:ext cx="123825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594225" y="3768725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cxnSp>
        <p:nvCxnSpPr>
          <p:cNvPr id="50" name="Straight Arrow Connector 49"/>
          <p:cNvCxnSpPr>
            <a:cxnSpLocks noChangeAspect="1"/>
          </p:cNvCxnSpPr>
          <p:nvPr/>
        </p:nvCxnSpPr>
        <p:spPr>
          <a:xfrm>
            <a:off x="3417359" y="3340685"/>
            <a:ext cx="15134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 noChangeAspect="1"/>
          </p:cNvCxnSpPr>
          <p:nvPr/>
        </p:nvCxnSpPr>
        <p:spPr>
          <a:xfrm rot="10800000">
            <a:off x="3160184" y="3340685"/>
            <a:ext cx="151341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>
            <a:off x="3267076" y="3341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>
            <a:off x="3362326" y="334148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225800" y="327025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62425" y="426085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θ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29931" y="2163233"/>
            <a:ext cx="1317085" cy="1311077"/>
            <a:chOff x="2429931" y="2163233"/>
            <a:chExt cx="1317085" cy="1311077"/>
          </a:xfrm>
        </p:grpSpPr>
        <p:cxnSp>
          <p:nvCxnSpPr>
            <p:cNvPr id="3" name="Straight Connector 2"/>
            <p:cNvCxnSpPr>
              <a:cxnSpLocks noChangeAspect="1"/>
            </p:cNvCxnSpPr>
            <p:nvPr/>
          </p:nvCxnSpPr>
          <p:spPr>
            <a:xfrm rot="10800000" flipV="1">
              <a:off x="2487076" y="3356925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rot="5400000" flipV="1">
              <a:off x="1984155" y="2854006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429931" y="2163233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σ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3166533"/>
              <a:ext cx="31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Palatino"/>
                  <a:cs typeface="Palatino"/>
                </a:rPr>
                <a:t>v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397" y="2150533"/>
            <a:ext cx="1317085" cy="1311077"/>
            <a:chOff x="3962397" y="2150533"/>
            <a:chExt cx="1317085" cy="1311077"/>
          </a:xfrm>
        </p:grpSpPr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 rot="10800000" flipV="1">
              <a:off x="4019542" y="3344225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rot="5400000" flipV="1">
              <a:off x="3516621" y="2841306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62397" y="2150533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σ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466" y="3153833"/>
              <a:ext cx="31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Palatino"/>
                  <a:cs typeface="Palatino"/>
                </a:rPr>
                <a:t>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65231" y="2146300"/>
            <a:ext cx="1317085" cy="1311077"/>
            <a:chOff x="5465231" y="2146300"/>
            <a:chExt cx="1317085" cy="1311077"/>
          </a:xfrm>
        </p:grpSpPr>
        <p:cxnSp>
          <p:nvCxnSpPr>
            <p:cNvPr id="11" name="Straight Connector 10"/>
            <p:cNvCxnSpPr>
              <a:cxnSpLocks noChangeAspect="1"/>
            </p:cNvCxnSpPr>
            <p:nvPr/>
          </p:nvCxnSpPr>
          <p:spPr>
            <a:xfrm rot="10800000" flipV="1">
              <a:off x="5522376" y="3339992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 noChangeAspect="1"/>
            </p:cNvCxnSpPr>
            <p:nvPr/>
          </p:nvCxnSpPr>
          <p:spPr>
            <a:xfrm rot="5400000" flipV="1">
              <a:off x="5019455" y="2837073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465231" y="2146300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σ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4300" y="3149600"/>
              <a:ext cx="31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Palatino"/>
                  <a:cs typeface="Palatino"/>
                </a:rPr>
                <a:t>v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29931" y="3373966"/>
            <a:ext cx="1284587" cy="1319544"/>
            <a:chOff x="2429931" y="3373966"/>
            <a:chExt cx="1284587" cy="1319544"/>
          </a:xfrm>
        </p:grpSpPr>
        <p:cxnSp>
          <p:nvCxnSpPr>
            <p:cNvPr id="19" name="Straight Connector 18"/>
            <p:cNvCxnSpPr>
              <a:cxnSpLocks noChangeAspect="1"/>
            </p:cNvCxnSpPr>
            <p:nvPr/>
          </p:nvCxnSpPr>
          <p:spPr>
            <a:xfrm rot="10800000" flipV="1">
              <a:off x="2487076" y="4567658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rot="5400000" flipV="1">
              <a:off x="1984155" y="4064739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429931" y="3373966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 New Roman"/>
                  <a:cs typeface="Times New Roman"/>
                </a:rPr>
                <a:t>ρ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50165" y="4385733"/>
              <a:ext cx="264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ε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70864" y="3369733"/>
            <a:ext cx="1284587" cy="1319544"/>
            <a:chOff x="2429931" y="3373966"/>
            <a:chExt cx="1284587" cy="1319544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rot="10800000" flipV="1">
              <a:off x="2487076" y="4567658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rot="5400000" flipV="1">
              <a:off x="1984155" y="4064739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29931" y="3373966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 New Roman"/>
                  <a:cs typeface="Times New Roman"/>
                </a:rPr>
                <a:t>ρ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50165" y="4385733"/>
              <a:ext cx="264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ε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9467" y="3352801"/>
            <a:ext cx="1284587" cy="1319544"/>
            <a:chOff x="2429931" y="3373966"/>
            <a:chExt cx="1284587" cy="1319544"/>
          </a:xfrm>
        </p:grpSpPr>
        <p:cxnSp>
          <p:nvCxnSpPr>
            <p:cNvPr id="31" name="Straight Connector 30"/>
            <p:cNvCxnSpPr>
              <a:cxnSpLocks noChangeAspect="1"/>
            </p:cNvCxnSpPr>
            <p:nvPr/>
          </p:nvCxnSpPr>
          <p:spPr>
            <a:xfrm rot="10800000" flipV="1">
              <a:off x="2487076" y="4567658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 rot="5400000" flipV="1">
              <a:off x="1984155" y="4064739"/>
              <a:ext cx="1005840" cy="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429931" y="3373966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 New Roman"/>
                  <a:cs typeface="Times New Roman"/>
                </a:rPr>
                <a:t>ρ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50165" y="4385733"/>
              <a:ext cx="2643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ε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2476500" y="3086100"/>
            <a:ext cx="914400" cy="2667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131483" y="2762251"/>
            <a:ext cx="935567" cy="245533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008967" y="3052233"/>
            <a:ext cx="990600" cy="2921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528733" y="3073400"/>
            <a:ext cx="918634" cy="26246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528733" y="4326467"/>
            <a:ext cx="842434" cy="21166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4028016" y="3909484"/>
            <a:ext cx="647700" cy="64346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76500" y="4428067"/>
            <a:ext cx="889000" cy="1397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4017433" y="2959100"/>
            <a:ext cx="499534" cy="381000"/>
          </a:xfrm>
          <a:custGeom>
            <a:avLst/>
            <a:gdLst>
              <a:gd name="connsiteX0" fmla="*/ 499534 w 499534"/>
              <a:gd name="connsiteY0" fmla="*/ 0 h 381000"/>
              <a:gd name="connsiteX1" fmla="*/ 393700 w 499534"/>
              <a:gd name="connsiteY1" fmla="*/ 16933 h 381000"/>
              <a:gd name="connsiteX2" fmla="*/ 287867 w 499534"/>
              <a:gd name="connsiteY2" fmla="*/ 67733 h 381000"/>
              <a:gd name="connsiteX3" fmla="*/ 160867 w 499534"/>
              <a:gd name="connsiteY3" fmla="*/ 169333 h 381000"/>
              <a:gd name="connsiteX4" fmla="*/ 55034 w 499534"/>
              <a:gd name="connsiteY4" fmla="*/ 292100 h 381000"/>
              <a:gd name="connsiteX5" fmla="*/ 0 w 499534"/>
              <a:gd name="connsiteY5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34" h="381000">
                <a:moveTo>
                  <a:pt x="499534" y="0"/>
                </a:moveTo>
                <a:cubicBezTo>
                  <a:pt x="464256" y="2822"/>
                  <a:pt x="428978" y="5644"/>
                  <a:pt x="393700" y="16933"/>
                </a:cubicBezTo>
                <a:cubicBezTo>
                  <a:pt x="358422" y="28222"/>
                  <a:pt x="326672" y="42333"/>
                  <a:pt x="287867" y="67733"/>
                </a:cubicBezTo>
                <a:cubicBezTo>
                  <a:pt x="249062" y="93133"/>
                  <a:pt x="199673" y="131939"/>
                  <a:pt x="160867" y="169333"/>
                </a:cubicBezTo>
                <a:cubicBezTo>
                  <a:pt x="122062" y="206728"/>
                  <a:pt x="81845" y="256822"/>
                  <a:pt x="55034" y="292100"/>
                </a:cubicBezTo>
                <a:cubicBezTo>
                  <a:pt x="28223" y="327378"/>
                  <a:pt x="0" y="381000"/>
                  <a:pt x="0" y="38100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12733" y="2956982"/>
            <a:ext cx="258234" cy="256117"/>
          </a:xfrm>
          <a:custGeom>
            <a:avLst/>
            <a:gdLst>
              <a:gd name="connsiteX0" fmla="*/ 258234 w 258234"/>
              <a:gd name="connsiteY0" fmla="*/ 256117 h 256117"/>
              <a:gd name="connsiteX1" fmla="*/ 203200 w 258234"/>
              <a:gd name="connsiteY1" fmla="*/ 137583 h 256117"/>
              <a:gd name="connsiteX2" fmla="*/ 118534 w 258234"/>
              <a:gd name="connsiteY2" fmla="*/ 44450 h 256117"/>
              <a:gd name="connsiteX3" fmla="*/ 29634 w 258234"/>
              <a:gd name="connsiteY3" fmla="*/ 6350 h 256117"/>
              <a:gd name="connsiteX4" fmla="*/ 0 w 258234"/>
              <a:gd name="connsiteY4" fmla="*/ 6350 h 25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34" h="256117">
                <a:moveTo>
                  <a:pt x="258234" y="256117"/>
                </a:moveTo>
                <a:cubicBezTo>
                  <a:pt x="242358" y="214489"/>
                  <a:pt x="226483" y="172861"/>
                  <a:pt x="203200" y="137583"/>
                </a:cubicBezTo>
                <a:cubicBezTo>
                  <a:pt x="179917" y="102305"/>
                  <a:pt x="147462" y="66322"/>
                  <a:pt x="118534" y="44450"/>
                </a:cubicBezTo>
                <a:cubicBezTo>
                  <a:pt x="89606" y="22578"/>
                  <a:pt x="49390" y="12700"/>
                  <a:pt x="29634" y="6350"/>
                </a:cubicBezTo>
                <a:cubicBezTo>
                  <a:pt x="9878" y="0"/>
                  <a:pt x="0" y="6350"/>
                  <a:pt x="0" y="6350"/>
                </a:cubicBezTo>
              </a:path>
            </a:pathLst>
          </a:cu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461000" y="3228975"/>
            <a:ext cx="612775" cy="571499"/>
          </a:xfrm>
          <a:prstGeom prst="arc">
            <a:avLst>
              <a:gd name="adj1" fmla="val 12983061"/>
              <a:gd name="adj2" fmla="val 19361709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2555875" y="3130550"/>
            <a:ext cx="584200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651125" y="2428875"/>
            <a:ext cx="35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82925" y="3063875"/>
            <a:ext cx="34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p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365625" y="3013075"/>
            <a:ext cx="482600" cy="635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21150" y="2719918"/>
            <a:ext cx="35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73625" y="2984499"/>
            <a:ext cx="37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D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46725" y="2942168"/>
            <a:ext cx="355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S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99175" y="2825751"/>
            <a:ext cx="372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Palatino"/>
                <a:cs typeface="Palatino"/>
              </a:rPr>
              <a:t>v</a:t>
            </a:r>
            <a:r>
              <a:rPr lang="en-US" sz="1200" baseline="-25000">
                <a:latin typeface="Times"/>
                <a:cs typeface="Times"/>
              </a:rPr>
              <a:t>D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30475" y="2882900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breakaway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52650" y="2933700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baseline="30000">
                <a:latin typeface="Times"/>
                <a:cs typeface="Times"/>
              </a:rPr>
              <a:t>*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00350" y="4692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30700" y="4692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861050" y="469265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>
            <a:off x="3687234" y="5003798"/>
            <a:ext cx="136736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175000" y="2370666"/>
            <a:ext cx="3395133" cy="262467"/>
          </a:xfrm>
          <a:custGeom>
            <a:avLst/>
            <a:gdLst>
              <a:gd name="connsiteX0" fmla="*/ 0 w 3395133"/>
              <a:gd name="connsiteY0" fmla="*/ 262467 h 262467"/>
              <a:gd name="connsiteX1" fmla="*/ 478367 w 3395133"/>
              <a:gd name="connsiteY1" fmla="*/ 228600 h 262467"/>
              <a:gd name="connsiteX2" fmla="*/ 1354667 w 3395133"/>
              <a:gd name="connsiteY2" fmla="*/ 207433 h 262467"/>
              <a:gd name="connsiteX3" fmla="*/ 2281767 w 3395133"/>
              <a:gd name="connsiteY3" fmla="*/ 0 h 262467"/>
              <a:gd name="connsiteX4" fmla="*/ 3395133 w 3395133"/>
              <a:gd name="connsiteY4" fmla="*/ 33867 h 26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5133" h="262467">
                <a:moveTo>
                  <a:pt x="0" y="262467"/>
                </a:moveTo>
                <a:lnTo>
                  <a:pt x="478367" y="228600"/>
                </a:lnTo>
                <a:lnTo>
                  <a:pt x="1354667" y="207433"/>
                </a:lnTo>
                <a:lnTo>
                  <a:pt x="2281767" y="0"/>
                </a:lnTo>
                <a:lnTo>
                  <a:pt x="3395133" y="33867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00479" y="2805178"/>
            <a:ext cx="158154" cy="158154"/>
            <a:chOff x="3317412" y="2589281"/>
            <a:chExt cx="158154" cy="158154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00479" y="2284479"/>
            <a:ext cx="158154" cy="158154"/>
            <a:chOff x="3317412" y="2589281"/>
            <a:chExt cx="158154" cy="158154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3579879" y="2521546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640668" y="2582335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914312" y="2822113"/>
            <a:ext cx="158154" cy="158154"/>
            <a:chOff x="3317412" y="2589281"/>
            <a:chExt cx="158154" cy="158154"/>
          </a:xfrm>
        </p:grpSpPr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>
            <a:spLocks noChangeAspect="1"/>
          </p:cNvSpPr>
          <p:nvPr/>
        </p:nvSpPr>
        <p:spPr>
          <a:xfrm>
            <a:off x="4451945" y="2504613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512734" y="2565402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075178" y="2178646"/>
            <a:ext cx="158154" cy="158154"/>
            <a:chOff x="3317412" y="2589281"/>
            <a:chExt cx="158154" cy="158154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76312" y="2678178"/>
            <a:ext cx="158154" cy="158154"/>
            <a:chOff x="3317412" y="2589281"/>
            <a:chExt cx="158154" cy="158154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>
            <a:spLocks noChangeAspect="1"/>
          </p:cNvSpPr>
          <p:nvPr/>
        </p:nvSpPr>
        <p:spPr>
          <a:xfrm>
            <a:off x="5379046" y="2297177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439835" y="2357966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141980" y="2064343"/>
            <a:ext cx="158154" cy="158154"/>
            <a:chOff x="3317412" y="2589281"/>
            <a:chExt cx="158154" cy="158154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27781" y="2661242"/>
            <a:ext cx="158154" cy="158154"/>
            <a:chOff x="3317412" y="2589281"/>
            <a:chExt cx="158154" cy="158154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74349" y="2068574"/>
            <a:ext cx="158154" cy="158154"/>
            <a:chOff x="3317412" y="2589281"/>
            <a:chExt cx="158154" cy="158154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>
            <a:spLocks noChangeAspect="1"/>
          </p:cNvSpPr>
          <p:nvPr/>
        </p:nvSpPr>
        <p:spPr>
          <a:xfrm>
            <a:off x="6276517" y="2322573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337306" y="2383362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760133" y="2463799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29" name="Freeform 128"/>
          <p:cNvSpPr/>
          <p:nvPr/>
        </p:nvSpPr>
        <p:spPr>
          <a:xfrm>
            <a:off x="3225800" y="3884788"/>
            <a:ext cx="461434" cy="73377"/>
          </a:xfrm>
          <a:custGeom>
            <a:avLst/>
            <a:gdLst>
              <a:gd name="connsiteX0" fmla="*/ 461434 w 461434"/>
              <a:gd name="connsiteY0" fmla="*/ 73377 h 73377"/>
              <a:gd name="connsiteX1" fmla="*/ 334434 w 461434"/>
              <a:gd name="connsiteY1" fmla="*/ 35277 h 73377"/>
              <a:gd name="connsiteX2" fmla="*/ 139700 w 461434"/>
              <a:gd name="connsiteY2" fmla="*/ 5644 h 73377"/>
              <a:gd name="connsiteX3" fmla="*/ 0 w 461434"/>
              <a:gd name="connsiteY3" fmla="*/ 1411 h 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434" h="73377">
                <a:moveTo>
                  <a:pt x="461434" y="73377"/>
                </a:moveTo>
                <a:cubicBezTo>
                  <a:pt x="424745" y="59971"/>
                  <a:pt x="388056" y="46566"/>
                  <a:pt x="334434" y="35277"/>
                </a:cubicBezTo>
                <a:cubicBezTo>
                  <a:pt x="280812" y="23988"/>
                  <a:pt x="195439" y="11288"/>
                  <a:pt x="139700" y="5644"/>
                </a:cubicBezTo>
                <a:cubicBezTo>
                  <a:pt x="83961" y="0"/>
                  <a:pt x="0" y="1411"/>
                  <a:pt x="0" y="1411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3661835" y="3879848"/>
            <a:ext cx="880533" cy="65617"/>
          </a:xfrm>
          <a:custGeom>
            <a:avLst/>
            <a:gdLst>
              <a:gd name="connsiteX0" fmla="*/ 0 w 880533"/>
              <a:gd name="connsiteY0" fmla="*/ 65617 h 65617"/>
              <a:gd name="connsiteX1" fmla="*/ 173566 w 880533"/>
              <a:gd name="connsiteY1" fmla="*/ 27517 h 65617"/>
              <a:gd name="connsiteX2" fmla="*/ 419100 w 880533"/>
              <a:gd name="connsiteY2" fmla="*/ 2117 h 65617"/>
              <a:gd name="connsiteX3" fmla="*/ 677333 w 880533"/>
              <a:gd name="connsiteY3" fmla="*/ 14817 h 65617"/>
              <a:gd name="connsiteX4" fmla="*/ 880533 w 880533"/>
              <a:gd name="connsiteY4" fmla="*/ 57150 h 6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533" h="65617">
                <a:moveTo>
                  <a:pt x="0" y="65617"/>
                </a:moveTo>
                <a:cubicBezTo>
                  <a:pt x="51858" y="51858"/>
                  <a:pt x="103716" y="38100"/>
                  <a:pt x="173566" y="27517"/>
                </a:cubicBezTo>
                <a:cubicBezTo>
                  <a:pt x="243416" y="16934"/>
                  <a:pt x="335139" y="4234"/>
                  <a:pt x="419100" y="2117"/>
                </a:cubicBezTo>
                <a:cubicBezTo>
                  <a:pt x="503061" y="0"/>
                  <a:pt x="600428" y="5645"/>
                  <a:pt x="677333" y="14817"/>
                </a:cubicBezTo>
                <a:cubicBezTo>
                  <a:pt x="754238" y="23989"/>
                  <a:pt x="817385" y="40569"/>
                  <a:pt x="880533" y="5715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4538134" y="3740854"/>
            <a:ext cx="939800" cy="208844"/>
          </a:xfrm>
          <a:custGeom>
            <a:avLst/>
            <a:gdLst>
              <a:gd name="connsiteX0" fmla="*/ 0 w 939800"/>
              <a:gd name="connsiteY0" fmla="*/ 208844 h 208844"/>
              <a:gd name="connsiteX1" fmla="*/ 241300 w 939800"/>
              <a:gd name="connsiteY1" fmla="*/ 103010 h 208844"/>
              <a:gd name="connsiteX2" fmla="*/ 474133 w 939800"/>
              <a:gd name="connsiteY2" fmla="*/ 35277 h 208844"/>
              <a:gd name="connsiteX3" fmla="*/ 706967 w 939800"/>
              <a:gd name="connsiteY3" fmla="*/ 5644 h 208844"/>
              <a:gd name="connsiteX4" fmla="*/ 939800 w 939800"/>
              <a:gd name="connsiteY4" fmla="*/ 1410 h 20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9800" h="208844">
                <a:moveTo>
                  <a:pt x="0" y="208844"/>
                </a:moveTo>
                <a:cubicBezTo>
                  <a:pt x="81139" y="170391"/>
                  <a:pt x="162278" y="131938"/>
                  <a:pt x="241300" y="103010"/>
                </a:cubicBezTo>
                <a:cubicBezTo>
                  <a:pt x="320322" y="74082"/>
                  <a:pt x="396522" y="51505"/>
                  <a:pt x="474133" y="35277"/>
                </a:cubicBezTo>
                <a:cubicBezTo>
                  <a:pt x="551744" y="19049"/>
                  <a:pt x="629356" y="11289"/>
                  <a:pt x="706967" y="5644"/>
                </a:cubicBezTo>
                <a:cubicBezTo>
                  <a:pt x="784578" y="0"/>
                  <a:pt x="939800" y="1410"/>
                  <a:pt x="939800" y="141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494868" y="3641370"/>
            <a:ext cx="893233" cy="96661"/>
          </a:xfrm>
          <a:custGeom>
            <a:avLst/>
            <a:gdLst>
              <a:gd name="connsiteX0" fmla="*/ 0 w 893233"/>
              <a:gd name="connsiteY0" fmla="*/ 96661 h 96661"/>
              <a:gd name="connsiteX1" fmla="*/ 215900 w 893233"/>
              <a:gd name="connsiteY1" fmla="*/ 37395 h 96661"/>
              <a:gd name="connsiteX2" fmla="*/ 427566 w 893233"/>
              <a:gd name="connsiteY2" fmla="*/ 3528 h 96661"/>
              <a:gd name="connsiteX3" fmla="*/ 639233 w 893233"/>
              <a:gd name="connsiteY3" fmla="*/ 16228 h 96661"/>
              <a:gd name="connsiteX4" fmla="*/ 791633 w 893233"/>
              <a:gd name="connsiteY4" fmla="*/ 41628 h 96661"/>
              <a:gd name="connsiteX5" fmla="*/ 893233 w 893233"/>
              <a:gd name="connsiteY5" fmla="*/ 75495 h 9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233" h="96661">
                <a:moveTo>
                  <a:pt x="0" y="96661"/>
                </a:moveTo>
                <a:cubicBezTo>
                  <a:pt x="72319" y="74789"/>
                  <a:pt x="144639" y="52917"/>
                  <a:pt x="215900" y="37395"/>
                </a:cubicBezTo>
                <a:cubicBezTo>
                  <a:pt x="287161" y="21873"/>
                  <a:pt x="357011" y="7056"/>
                  <a:pt x="427566" y="3528"/>
                </a:cubicBezTo>
                <a:cubicBezTo>
                  <a:pt x="498121" y="0"/>
                  <a:pt x="578555" y="9878"/>
                  <a:pt x="639233" y="16228"/>
                </a:cubicBezTo>
                <a:cubicBezTo>
                  <a:pt x="699911" y="22578"/>
                  <a:pt x="749300" y="31750"/>
                  <a:pt x="791633" y="41628"/>
                </a:cubicBezTo>
                <a:cubicBezTo>
                  <a:pt x="833966" y="51506"/>
                  <a:pt x="893233" y="75495"/>
                  <a:pt x="893233" y="7549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6379633" y="3619499"/>
            <a:ext cx="279400" cy="114300"/>
          </a:xfrm>
          <a:custGeom>
            <a:avLst/>
            <a:gdLst>
              <a:gd name="connsiteX0" fmla="*/ 0 w 279400"/>
              <a:gd name="connsiteY0" fmla="*/ 114300 h 114300"/>
              <a:gd name="connsiteX1" fmla="*/ 135466 w 279400"/>
              <a:gd name="connsiteY1" fmla="*/ 46567 h 114300"/>
              <a:gd name="connsiteX2" fmla="*/ 279400 w 279400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114300">
                <a:moveTo>
                  <a:pt x="0" y="114300"/>
                </a:moveTo>
                <a:cubicBezTo>
                  <a:pt x="44449" y="89958"/>
                  <a:pt x="88899" y="65617"/>
                  <a:pt x="135466" y="46567"/>
                </a:cubicBezTo>
                <a:cubicBezTo>
                  <a:pt x="182033" y="27517"/>
                  <a:pt x="230716" y="13758"/>
                  <a:pt x="2794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670300" y="3558115"/>
            <a:ext cx="1820333" cy="395817"/>
          </a:xfrm>
          <a:custGeom>
            <a:avLst/>
            <a:gdLst>
              <a:gd name="connsiteX0" fmla="*/ 0 w 1820333"/>
              <a:gd name="connsiteY0" fmla="*/ 395817 h 395817"/>
              <a:gd name="connsiteX1" fmla="*/ 220133 w 1820333"/>
              <a:gd name="connsiteY1" fmla="*/ 222250 h 395817"/>
              <a:gd name="connsiteX2" fmla="*/ 461433 w 1820333"/>
              <a:gd name="connsiteY2" fmla="*/ 86784 h 395817"/>
              <a:gd name="connsiteX3" fmla="*/ 694267 w 1820333"/>
              <a:gd name="connsiteY3" fmla="*/ 14817 h 395817"/>
              <a:gd name="connsiteX4" fmla="*/ 948267 w 1820333"/>
              <a:gd name="connsiteY4" fmla="*/ 2117 h 395817"/>
              <a:gd name="connsiteX5" fmla="*/ 1253067 w 1820333"/>
              <a:gd name="connsiteY5" fmla="*/ 27517 h 395817"/>
              <a:gd name="connsiteX6" fmla="*/ 1570567 w 1820333"/>
              <a:gd name="connsiteY6" fmla="*/ 99484 h 395817"/>
              <a:gd name="connsiteX7" fmla="*/ 1820333 w 1820333"/>
              <a:gd name="connsiteY7" fmla="*/ 175684 h 39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333" h="395817">
                <a:moveTo>
                  <a:pt x="0" y="395817"/>
                </a:moveTo>
                <a:cubicBezTo>
                  <a:pt x="71614" y="334786"/>
                  <a:pt x="143228" y="273755"/>
                  <a:pt x="220133" y="222250"/>
                </a:cubicBezTo>
                <a:cubicBezTo>
                  <a:pt x="297038" y="170745"/>
                  <a:pt x="382411" y="121356"/>
                  <a:pt x="461433" y="86784"/>
                </a:cubicBezTo>
                <a:cubicBezTo>
                  <a:pt x="540455" y="52212"/>
                  <a:pt x="613128" y="28928"/>
                  <a:pt x="694267" y="14817"/>
                </a:cubicBezTo>
                <a:cubicBezTo>
                  <a:pt x="775406" y="706"/>
                  <a:pt x="855134" y="0"/>
                  <a:pt x="948267" y="2117"/>
                </a:cubicBezTo>
                <a:cubicBezTo>
                  <a:pt x="1041400" y="4234"/>
                  <a:pt x="1149350" y="11289"/>
                  <a:pt x="1253067" y="27517"/>
                </a:cubicBezTo>
                <a:cubicBezTo>
                  <a:pt x="1356784" y="43745"/>
                  <a:pt x="1476023" y="74790"/>
                  <a:pt x="1570567" y="99484"/>
                </a:cubicBezTo>
                <a:cubicBezTo>
                  <a:pt x="1665111" y="124179"/>
                  <a:pt x="1820333" y="175684"/>
                  <a:pt x="1820333" y="175684"/>
                </a:cubicBezTo>
              </a:path>
            </a:pathLst>
          </a:custGeom>
          <a:ln w="38100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321645" y="3643379"/>
            <a:ext cx="158154" cy="158154"/>
            <a:chOff x="3317412" y="2589281"/>
            <a:chExt cx="158154" cy="158154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>
            <a:spLocks noChangeAspect="1"/>
          </p:cNvSpPr>
          <p:nvPr/>
        </p:nvSpPr>
        <p:spPr>
          <a:xfrm>
            <a:off x="3592578" y="3871979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653367" y="3932768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321645" y="4164079"/>
            <a:ext cx="158154" cy="158154"/>
            <a:chOff x="3317412" y="2589281"/>
            <a:chExt cx="158154" cy="158154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35479" y="4168312"/>
            <a:ext cx="158154" cy="158154"/>
            <a:chOff x="3317412" y="2589281"/>
            <a:chExt cx="158154" cy="158154"/>
          </a:xfrm>
        </p:grpSpPr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>
          <a:xfrm>
            <a:off x="4100580" y="3550245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4161369" y="3611034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4468881" y="3876211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4529670" y="3937000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710182" y="4028610"/>
            <a:ext cx="158154" cy="158154"/>
            <a:chOff x="3317412" y="2589281"/>
            <a:chExt cx="158154" cy="158154"/>
          </a:xfrm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41983" y="3423242"/>
            <a:ext cx="158154" cy="158154"/>
            <a:chOff x="3317412" y="2589281"/>
            <a:chExt cx="158154" cy="158154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>
            <a:spLocks noChangeAspect="1"/>
          </p:cNvSpPr>
          <p:nvPr/>
        </p:nvSpPr>
        <p:spPr>
          <a:xfrm>
            <a:off x="5412917" y="3664543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5473706" y="3725332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5891284" y="3431710"/>
            <a:ext cx="158154" cy="158154"/>
            <a:chOff x="3317412" y="2589281"/>
            <a:chExt cx="158154" cy="158154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Oval 72"/>
          <p:cNvSpPr>
            <a:spLocks noChangeAspect="1"/>
          </p:cNvSpPr>
          <p:nvPr/>
        </p:nvSpPr>
        <p:spPr>
          <a:xfrm>
            <a:off x="6306151" y="3660310"/>
            <a:ext cx="158154" cy="158154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366940" y="3721099"/>
            <a:ext cx="36576" cy="3657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5844718" y="4032844"/>
            <a:ext cx="158154" cy="158154"/>
            <a:chOff x="3317412" y="2589281"/>
            <a:chExt cx="158154" cy="158154"/>
          </a:xfrm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760133" y="374649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834467" y="375073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423833" y="3505198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522132" y="3979332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3994749" y="4930311"/>
            <a:ext cx="158154" cy="158154"/>
            <a:chOff x="3317412" y="2589281"/>
            <a:chExt cx="158154" cy="158154"/>
          </a:xfrm>
        </p:grpSpPr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147149" y="4972644"/>
            <a:ext cx="158154" cy="158154"/>
            <a:chOff x="3317412" y="2589281"/>
            <a:chExt cx="158154" cy="158154"/>
          </a:xfrm>
        </p:grpSpPr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316482" y="4951477"/>
            <a:ext cx="158154" cy="158154"/>
            <a:chOff x="3317412" y="2589281"/>
            <a:chExt cx="158154" cy="158154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77348" y="4947243"/>
            <a:ext cx="158154" cy="158154"/>
            <a:chOff x="3317412" y="2589281"/>
            <a:chExt cx="158154" cy="158154"/>
          </a:xfrm>
        </p:grpSpPr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04347" y="4832943"/>
            <a:ext cx="158154" cy="158154"/>
            <a:chOff x="3317412" y="2589281"/>
            <a:chExt cx="158154" cy="158154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045546" y="5091176"/>
            <a:ext cx="158154" cy="158154"/>
            <a:chOff x="3317412" y="2589281"/>
            <a:chExt cx="158154" cy="158154"/>
          </a:xfrm>
        </p:grpSpPr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27578" y="5112342"/>
            <a:ext cx="158154" cy="158154"/>
            <a:chOff x="3317412" y="2589281"/>
            <a:chExt cx="158154" cy="158154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01144" y="5095408"/>
            <a:ext cx="158154" cy="158154"/>
            <a:chOff x="3317412" y="2589281"/>
            <a:chExt cx="158154" cy="158154"/>
          </a:xfrm>
        </p:grpSpPr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2760133" y="4838699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893144" y="4799074"/>
            <a:ext cx="158154" cy="158154"/>
            <a:chOff x="3317412" y="2589281"/>
            <a:chExt cx="158154" cy="158154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100577" y="4816007"/>
            <a:ext cx="158154" cy="158154"/>
            <a:chOff x="3317412" y="2589281"/>
            <a:chExt cx="158154" cy="158154"/>
          </a:xfrm>
        </p:grpSpPr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286844" y="4790607"/>
            <a:ext cx="158154" cy="158154"/>
            <a:chOff x="3317412" y="2589281"/>
            <a:chExt cx="158154" cy="158154"/>
          </a:xfrm>
        </p:grpSpPr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451946" y="4769440"/>
            <a:ext cx="158154" cy="158154"/>
            <a:chOff x="3317412" y="2589281"/>
            <a:chExt cx="158154" cy="158154"/>
          </a:xfrm>
        </p:grpSpPr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728049" y="4816008"/>
            <a:ext cx="158154" cy="158154"/>
            <a:chOff x="3317412" y="2589281"/>
            <a:chExt cx="158154" cy="158154"/>
          </a:xfrm>
        </p:grpSpPr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833884" y="4968408"/>
            <a:ext cx="158154" cy="158154"/>
            <a:chOff x="3317412" y="2589281"/>
            <a:chExt cx="158154" cy="158154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3317412" y="2589281"/>
              <a:ext cx="158154" cy="158154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378201" y="2650070"/>
              <a:ext cx="36576" cy="3657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23"/>
          <p:cNvPicPr>
            <a:picLocks noChangeAspect="1"/>
          </p:cNvPicPr>
          <p:nvPr/>
        </p:nvPicPr>
        <p:blipFill>
          <a:blip r:embed="rId3"/>
          <a:srcRect l="10912" t="57528" r="6469" b="1070"/>
          <a:stretch>
            <a:fillRect/>
          </a:stretch>
        </p:blipFill>
        <p:spPr>
          <a:xfrm>
            <a:off x="3056467" y="3903133"/>
            <a:ext cx="3318933" cy="2650067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3771907" y="1773771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771907" y="1926171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771907" y="2078571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71907" y="2269068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771907" y="2455332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771907" y="2616198"/>
            <a:ext cx="2120900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5897848" y="3122350"/>
            <a:ext cx="174875" cy="155443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>
            <a:cxnSpLocks/>
          </p:cNvCxnSpPr>
          <p:nvPr/>
        </p:nvCxnSpPr>
        <p:spPr>
          <a:xfrm rot="5400000">
            <a:off x="3851942" y="780125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rot="5400000">
            <a:off x="3851942" y="1101859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3180058" y="782437"/>
            <a:ext cx="174875" cy="155443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3514487" y="782437"/>
            <a:ext cx="174875" cy="155443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>
            <a:cxnSpLocks noChangeAspect="1"/>
          </p:cNvCxnSpPr>
          <p:nvPr/>
        </p:nvCxnSpPr>
        <p:spPr>
          <a:xfrm>
            <a:off x="3369342" y="957926"/>
            <a:ext cx="118925" cy="15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559227" y="782437"/>
            <a:ext cx="509304" cy="177077"/>
            <a:chOff x="3332458" y="934837"/>
            <a:chExt cx="509304" cy="177077"/>
          </a:xfrm>
        </p:grpSpPr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 rot="10800000">
              <a:off x="3332458" y="934837"/>
              <a:ext cx="174875" cy="155443"/>
              <a:chOff x="4199890" y="4611579"/>
              <a:chExt cx="246888" cy="219455"/>
            </a:xfrm>
          </p:grpSpPr>
          <p:cxnSp>
            <p:nvCxnSpPr>
              <p:cNvPr id="35" name="Straight Connector 34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>
              <a:grpSpLocks noChangeAspect="1"/>
            </p:cNvGrpSpPr>
            <p:nvPr/>
          </p:nvGrpSpPr>
          <p:grpSpPr>
            <a:xfrm rot="10800000">
              <a:off x="3666887" y="934837"/>
              <a:ext cx="174875" cy="155443"/>
              <a:chOff x="4199890" y="4611579"/>
              <a:chExt cx="246888" cy="219455"/>
            </a:xfrm>
          </p:grpSpPr>
          <p:cxnSp>
            <p:nvCxnSpPr>
              <p:cNvPr id="38" name="Straight Connector 37"/>
              <p:cNvCxnSpPr>
                <a:cxnSpLocks/>
              </p:cNvCxnSpPr>
              <p:nvPr/>
            </p:nvCxnSpPr>
            <p:spPr>
              <a:xfrm rot="10800000">
                <a:off x="4199890" y="4611579"/>
                <a:ext cx="246888" cy="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 rot="5400000">
                <a:off x="4213606" y="4721307"/>
                <a:ext cx="219455" cy="0"/>
              </a:xfrm>
              <a:prstGeom prst="line">
                <a:avLst/>
              </a:prstGeom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>
              <a:cxnSpLocks noChangeAspect="1"/>
            </p:cNvCxnSpPr>
            <p:nvPr/>
          </p:nvCxnSpPr>
          <p:spPr>
            <a:xfrm>
              <a:off x="3521742" y="1110326"/>
              <a:ext cx="118925" cy="1588"/>
            </a:xfrm>
            <a:prstGeom prst="line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>
            <a:cxnSpLocks/>
          </p:cNvCxnSpPr>
          <p:nvPr/>
        </p:nvCxnSpPr>
        <p:spPr>
          <a:xfrm rot="5400000">
            <a:off x="5003414" y="780126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rot="5400000">
            <a:off x="4766366" y="1101860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08573" y="939800"/>
            <a:ext cx="275842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4412195" y="94406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771907" y="1676405"/>
            <a:ext cx="2120900" cy="1037166"/>
          </a:xfrm>
          <a:prstGeom prst="rect">
            <a:avLst/>
          </a:prstGeom>
          <a:noFill/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8" idx="0"/>
            <a:endCxn id="48" idx="2"/>
          </p:cNvCxnSpPr>
          <p:nvPr/>
        </p:nvCxnSpPr>
        <p:spPr>
          <a:xfrm rot="16200000" flipH="1">
            <a:off x="4312980" y="2195782"/>
            <a:ext cx="1037166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/>
          </p:cNvCxnSpPr>
          <p:nvPr/>
        </p:nvCxnSpPr>
        <p:spPr>
          <a:xfrm rot="5400000">
            <a:off x="4355709" y="3074590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cxnSpLocks/>
          </p:cNvCxnSpPr>
          <p:nvPr/>
        </p:nvCxnSpPr>
        <p:spPr>
          <a:xfrm rot="5400000">
            <a:off x="3851942" y="3375159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>
            <a:grpSpLocks noChangeAspect="1"/>
          </p:cNvGrpSpPr>
          <p:nvPr/>
        </p:nvGrpSpPr>
        <p:grpSpPr>
          <a:xfrm rot="10800000">
            <a:off x="3180058" y="3055737"/>
            <a:ext cx="174875" cy="155443"/>
            <a:chOff x="4199890" y="4611579"/>
            <a:chExt cx="246888" cy="219455"/>
          </a:xfrm>
        </p:grpSpPr>
        <p:cxnSp>
          <p:nvCxnSpPr>
            <p:cNvPr id="162" name="Straight Connector 16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>
            <a:grpSpLocks noChangeAspect="1"/>
          </p:cNvGrpSpPr>
          <p:nvPr/>
        </p:nvGrpSpPr>
        <p:grpSpPr>
          <a:xfrm rot="10800000">
            <a:off x="3514487" y="3055737"/>
            <a:ext cx="174875" cy="155443"/>
            <a:chOff x="4199890" y="4611579"/>
            <a:chExt cx="246888" cy="219455"/>
          </a:xfrm>
        </p:grpSpPr>
        <p:cxnSp>
          <p:nvCxnSpPr>
            <p:cNvPr id="165" name="Straight Connector 16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/>
          <p:cNvCxnSpPr>
            <a:cxnSpLocks noChangeAspect="1"/>
          </p:cNvCxnSpPr>
          <p:nvPr/>
        </p:nvCxnSpPr>
        <p:spPr>
          <a:xfrm>
            <a:off x="3369342" y="3231226"/>
            <a:ext cx="118925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4000514" y="3230033"/>
            <a:ext cx="275842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271446" y="3230034"/>
            <a:ext cx="266698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cxnSpLocks/>
          </p:cNvCxnSpPr>
          <p:nvPr/>
        </p:nvCxnSpPr>
        <p:spPr>
          <a:xfrm>
            <a:off x="4780491" y="3238535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/>
          </p:cNvCxnSpPr>
          <p:nvPr/>
        </p:nvCxnSpPr>
        <p:spPr>
          <a:xfrm rot="5400000">
            <a:off x="5109232" y="3430194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cxnSpLocks/>
          </p:cNvCxnSpPr>
          <p:nvPr/>
        </p:nvCxnSpPr>
        <p:spPr>
          <a:xfrm rot="5400000">
            <a:off x="5888171" y="3099994"/>
            <a:ext cx="32252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2614083" y="30607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614083" y="20383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614083" y="7874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2614083" y="50736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23</a:t>
            </a:fld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5236759" y="6388190"/>
            <a:ext cx="877824" cy="0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39098" y="5998919"/>
            <a:ext cx="66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 </a:t>
            </a:r>
            <a:r>
              <a:rPr lang="en-US" dirty="0" err="1">
                <a:solidFill>
                  <a:srgbClr val="FFFFFF"/>
                </a:solidFill>
              </a:rPr>
              <a:t>μm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5250144" y="3096951"/>
            <a:ext cx="174875" cy="155443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085264" y="303741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3911" y="3037417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2" name="Freeform 51"/>
          <p:cNvSpPr/>
          <p:nvPr/>
        </p:nvSpPr>
        <p:spPr>
          <a:xfrm>
            <a:off x="5324061" y="2328329"/>
            <a:ext cx="1913467" cy="647700"/>
          </a:xfrm>
          <a:custGeom>
            <a:avLst/>
            <a:gdLst>
              <a:gd name="connsiteX0" fmla="*/ 478367 w 1913467"/>
              <a:gd name="connsiteY0" fmla="*/ 110067 h 647700"/>
              <a:gd name="connsiteX1" fmla="*/ 0 w 1913467"/>
              <a:gd name="connsiteY1" fmla="*/ 537634 h 647700"/>
              <a:gd name="connsiteX2" fmla="*/ 309033 w 1913467"/>
              <a:gd name="connsiteY2" fmla="*/ 541867 h 647700"/>
              <a:gd name="connsiteX3" fmla="*/ 330200 w 1913467"/>
              <a:gd name="connsiteY3" fmla="*/ 512234 h 647700"/>
              <a:gd name="connsiteX4" fmla="*/ 359833 w 1913467"/>
              <a:gd name="connsiteY4" fmla="*/ 469900 h 647700"/>
              <a:gd name="connsiteX5" fmla="*/ 393700 w 1913467"/>
              <a:gd name="connsiteY5" fmla="*/ 427567 h 647700"/>
              <a:gd name="connsiteX6" fmla="*/ 478367 w 1913467"/>
              <a:gd name="connsiteY6" fmla="*/ 423334 h 647700"/>
              <a:gd name="connsiteX7" fmla="*/ 596900 w 1913467"/>
              <a:gd name="connsiteY7" fmla="*/ 423334 h 647700"/>
              <a:gd name="connsiteX8" fmla="*/ 639233 w 1913467"/>
              <a:gd name="connsiteY8" fmla="*/ 431800 h 647700"/>
              <a:gd name="connsiteX9" fmla="*/ 639233 w 1913467"/>
              <a:gd name="connsiteY9" fmla="*/ 495300 h 647700"/>
              <a:gd name="connsiteX10" fmla="*/ 647700 w 1913467"/>
              <a:gd name="connsiteY10" fmla="*/ 635000 h 647700"/>
              <a:gd name="connsiteX11" fmla="*/ 723900 w 1913467"/>
              <a:gd name="connsiteY11" fmla="*/ 643467 h 647700"/>
              <a:gd name="connsiteX12" fmla="*/ 850900 w 1913467"/>
              <a:gd name="connsiteY12" fmla="*/ 647700 h 647700"/>
              <a:gd name="connsiteX13" fmla="*/ 880533 w 1913467"/>
              <a:gd name="connsiteY13" fmla="*/ 647700 h 647700"/>
              <a:gd name="connsiteX14" fmla="*/ 884767 w 1913467"/>
              <a:gd name="connsiteY14" fmla="*/ 584200 h 647700"/>
              <a:gd name="connsiteX15" fmla="*/ 893233 w 1913467"/>
              <a:gd name="connsiteY15" fmla="*/ 541867 h 647700"/>
              <a:gd name="connsiteX16" fmla="*/ 1435100 w 1913467"/>
              <a:gd name="connsiteY16" fmla="*/ 537634 h 647700"/>
              <a:gd name="connsiteX17" fmla="*/ 1913467 w 1913467"/>
              <a:gd name="connsiteY17" fmla="*/ 110067 h 647700"/>
              <a:gd name="connsiteX18" fmla="*/ 1363133 w 1913467"/>
              <a:gd name="connsiteY18" fmla="*/ 114300 h 647700"/>
              <a:gd name="connsiteX19" fmla="*/ 1358900 w 1913467"/>
              <a:gd name="connsiteY19" fmla="*/ 224367 h 647700"/>
              <a:gd name="connsiteX20" fmla="*/ 1121833 w 1913467"/>
              <a:gd name="connsiteY20" fmla="*/ 224367 h 647700"/>
              <a:gd name="connsiteX21" fmla="*/ 1113367 w 1913467"/>
              <a:gd name="connsiteY21" fmla="*/ 0 h 647700"/>
              <a:gd name="connsiteX22" fmla="*/ 918633 w 1913467"/>
              <a:gd name="connsiteY22" fmla="*/ 8467 h 647700"/>
              <a:gd name="connsiteX23" fmla="*/ 855133 w 1913467"/>
              <a:gd name="connsiteY23" fmla="*/ 21167 h 647700"/>
              <a:gd name="connsiteX24" fmla="*/ 804333 w 1913467"/>
              <a:gd name="connsiteY24" fmla="*/ 76200 h 647700"/>
              <a:gd name="connsiteX25" fmla="*/ 804333 w 1913467"/>
              <a:gd name="connsiteY25" fmla="*/ 118534 h 647700"/>
              <a:gd name="connsiteX26" fmla="*/ 478367 w 1913467"/>
              <a:gd name="connsiteY26" fmla="*/ 110067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913467" h="647700">
                <a:moveTo>
                  <a:pt x="478367" y="110067"/>
                </a:moveTo>
                <a:lnTo>
                  <a:pt x="0" y="537634"/>
                </a:lnTo>
                <a:lnTo>
                  <a:pt x="309033" y="541867"/>
                </a:lnTo>
                <a:lnTo>
                  <a:pt x="330200" y="512234"/>
                </a:lnTo>
                <a:lnTo>
                  <a:pt x="359833" y="469900"/>
                </a:lnTo>
                <a:lnTo>
                  <a:pt x="393700" y="427567"/>
                </a:lnTo>
                <a:lnTo>
                  <a:pt x="478367" y="423334"/>
                </a:lnTo>
                <a:lnTo>
                  <a:pt x="596900" y="423334"/>
                </a:lnTo>
                <a:lnTo>
                  <a:pt x="639233" y="431800"/>
                </a:lnTo>
                <a:lnTo>
                  <a:pt x="639233" y="495300"/>
                </a:lnTo>
                <a:lnTo>
                  <a:pt x="647700" y="635000"/>
                </a:lnTo>
                <a:lnTo>
                  <a:pt x="723900" y="643467"/>
                </a:lnTo>
                <a:lnTo>
                  <a:pt x="850900" y="647700"/>
                </a:lnTo>
                <a:lnTo>
                  <a:pt x="880533" y="647700"/>
                </a:lnTo>
                <a:lnTo>
                  <a:pt x="884767" y="584200"/>
                </a:lnTo>
                <a:lnTo>
                  <a:pt x="893233" y="541867"/>
                </a:lnTo>
                <a:lnTo>
                  <a:pt x="1435100" y="537634"/>
                </a:lnTo>
                <a:lnTo>
                  <a:pt x="1913467" y="110067"/>
                </a:lnTo>
                <a:lnTo>
                  <a:pt x="1363133" y="114300"/>
                </a:lnTo>
                <a:lnTo>
                  <a:pt x="1358900" y="224367"/>
                </a:lnTo>
                <a:lnTo>
                  <a:pt x="1121833" y="224367"/>
                </a:lnTo>
                <a:lnTo>
                  <a:pt x="1113367" y="0"/>
                </a:lnTo>
                <a:lnTo>
                  <a:pt x="918633" y="8467"/>
                </a:lnTo>
                <a:lnTo>
                  <a:pt x="855133" y="21167"/>
                </a:lnTo>
                <a:lnTo>
                  <a:pt x="804333" y="76200"/>
                </a:lnTo>
                <a:lnTo>
                  <a:pt x="804333" y="118534"/>
                </a:lnTo>
                <a:lnTo>
                  <a:pt x="478367" y="110067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893829" y="2333493"/>
            <a:ext cx="1262209" cy="252982"/>
            <a:chOff x="5437043" y="2857372"/>
            <a:chExt cx="1262209" cy="252982"/>
          </a:xfrm>
        </p:grpSpPr>
        <p:cxnSp>
          <p:nvCxnSpPr>
            <p:cNvPr id="59" name="Straight Connector 58"/>
            <p:cNvCxnSpPr/>
            <p:nvPr/>
          </p:nvCxnSpPr>
          <p:spPr>
            <a:xfrm rot="10800000">
              <a:off x="6229734" y="2968625"/>
              <a:ext cx="469518" cy="1588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10800000">
              <a:off x="5437043" y="2978086"/>
              <a:ext cx="234566" cy="1652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 rot="10800000">
              <a:off x="5781303" y="2857372"/>
              <a:ext cx="216275" cy="1716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cxnSpLocks/>
            </p:cNvCxnSpPr>
            <p:nvPr/>
          </p:nvCxnSpPr>
          <p:spPr>
            <a:xfrm rot="10800000">
              <a:off x="5983915" y="3073080"/>
              <a:ext cx="243707" cy="1844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 noChangeAspect="1"/>
            </p:cNvCxnSpPr>
            <p:nvPr/>
          </p:nvCxnSpPr>
          <p:spPr>
            <a:xfrm rot="5400000">
              <a:off x="5884403" y="2965831"/>
              <a:ext cx="216278" cy="1524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cxnSpLocks noChangeAspect="1"/>
            </p:cNvCxnSpPr>
            <p:nvPr/>
          </p:nvCxnSpPr>
          <p:spPr>
            <a:xfrm rot="5400000">
              <a:off x="6171430" y="3022478"/>
              <a:ext cx="124830" cy="880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/>
            <p:cNvSpPr>
              <a:spLocks noChangeAspect="1"/>
            </p:cNvSpPr>
            <p:nvPr/>
          </p:nvSpPr>
          <p:spPr>
            <a:xfrm>
              <a:off x="5671606" y="2857498"/>
              <a:ext cx="252856" cy="252856"/>
            </a:xfrm>
            <a:prstGeom prst="arc">
              <a:avLst>
                <a:gd name="adj1" fmla="val 10700383"/>
                <a:gd name="adj2" fmla="val 16458962"/>
              </a:avLst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14404" y="2755768"/>
            <a:ext cx="1262209" cy="252982"/>
            <a:chOff x="5437043" y="2857372"/>
            <a:chExt cx="1262209" cy="252982"/>
          </a:xfrm>
        </p:grpSpPr>
        <p:cxnSp>
          <p:nvCxnSpPr>
            <p:cNvPr id="21" name="Straight Connector 20"/>
            <p:cNvCxnSpPr/>
            <p:nvPr/>
          </p:nvCxnSpPr>
          <p:spPr>
            <a:xfrm rot="10800000">
              <a:off x="6229734" y="2968625"/>
              <a:ext cx="469518" cy="1588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 noChangeAspect="1"/>
            </p:cNvCxnSpPr>
            <p:nvPr/>
          </p:nvCxnSpPr>
          <p:spPr>
            <a:xfrm rot="10800000">
              <a:off x="5437043" y="2978086"/>
              <a:ext cx="234566" cy="1652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/>
          </p:nvCxnSpPr>
          <p:spPr>
            <a:xfrm rot="10800000">
              <a:off x="5781303" y="2857372"/>
              <a:ext cx="216275" cy="1716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5983915" y="3073080"/>
              <a:ext cx="243707" cy="1844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rot="5400000">
              <a:off x="5884403" y="2965831"/>
              <a:ext cx="216278" cy="1524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rot="5400000">
              <a:off x="6171430" y="3022478"/>
              <a:ext cx="124830" cy="880"/>
            </a:xfrm>
            <a:prstGeom prst="line">
              <a:avLst/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>
              <a:spLocks noChangeAspect="1"/>
            </p:cNvSpPr>
            <p:nvPr/>
          </p:nvSpPr>
          <p:spPr>
            <a:xfrm>
              <a:off x="5671606" y="2857498"/>
              <a:ext cx="252856" cy="252856"/>
            </a:xfrm>
            <a:prstGeom prst="arc">
              <a:avLst>
                <a:gd name="adj1" fmla="val 10700383"/>
                <a:gd name="adj2" fmla="val 16458962"/>
              </a:avLst>
            </a:prstGeom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10800000">
            <a:off x="5714348" y="2288381"/>
            <a:ext cx="174875" cy="155443"/>
            <a:chOff x="4199890" y="4611579"/>
            <a:chExt cx="246888" cy="219455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 rot="10800000">
            <a:off x="7149448" y="2288382"/>
            <a:ext cx="174875" cy="155443"/>
            <a:chOff x="4199890" y="4611579"/>
            <a:chExt cx="246888" cy="219455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>
            <a:endCxn id="52" idx="0"/>
          </p:cNvCxnSpPr>
          <p:nvPr/>
        </p:nvCxnSpPr>
        <p:spPr>
          <a:xfrm flipV="1">
            <a:off x="5332528" y="2438396"/>
            <a:ext cx="469900" cy="42121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759162" y="2444745"/>
            <a:ext cx="469900" cy="42121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 rot="10800000">
            <a:off x="5240214" y="2711714"/>
            <a:ext cx="174875" cy="155443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6675314" y="2711715"/>
            <a:ext cx="174875" cy="155443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37"/>
          <p:cNvSpPr/>
          <p:nvPr/>
        </p:nvSpPr>
        <p:spPr>
          <a:xfrm>
            <a:off x="3179233" y="2321754"/>
            <a:ext cx="1629834" cy="681567"/>
          </a:xfrm>
          <a:custGeom>
            <a:avLst/>
            <a:gdLst>
              <a:gd name="connsiteX0" fmla="*/ 0 w 1629834"/>
              <a:gd name="connsiteY0" fmla="*/ 681567 h 681567"/>
              <a:gd name="connsiteX1" fmla="*/ 956734 w 1629834"/>
              <a:gd name="connsiteY1" fmla="*/ 376767 h 681567"/>
              <a:gd name="connsiteX2" fmla="*/ 1629834 w 1629834"/>
              <a:gd name="connsiteY2" fmla="*/ 0 h 681567"/>
              <a:gd name="connsiteX3" fmla="*/ 668867 w 1629834"/>
              <a:gd name="connsiteY3" fmla="*/ 313267 h 681567"/>
              <a:gd name="connsiteX4" fmla="*/ 0 w 1629834"/>
              <a:gd name="connsiteY4" fmla="*/ 681567 h 68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834" h="681567">
                <a:moveTo>
                  <a:pt x="0" y="681567"/>
                </a:moveTo>
                <a:lnTo>
                  <a:pt x="956734" y="376767"/>
                </a:lnTo>
                <a:lnTo>
                  <a:pt x="1629834" y="0"/>
                </a:lnTo>
                <a:lnTo>
                  <a:pt x="668867" y="313267"/>
                </a:lnTo>
                <a:lnTo>
                  <a:pt x="0" y="6815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3839633" y="2321755"/>
            <a:ext cx="956734" cy="304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 noChangeAspect="1"/>
          </p:cNvGrpSpPr>
          <p:nvPr/>
        </p:nvGrpSpPr>
        <p:grpSpPr>
          <a:xfrm rot="10800000">
            <a:off x="4729453" y="2169624"/>
            <a:ext cx="174875" cy="155443"/>
            <a:chOff x="4199890" y="4611579"/>
            <a:chExt cx="246888" cy="219455"/>
          </a:xfrm>
        </p:grpSpPr>
        <p:cxnSp>
          <p:nvCxnSpPr>
            <p:cNvPr id="7" name="Straight Connector 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flipV="1">
            <a:off x="4131733" y="2328105"/>
            <a:ext cx="673100" cy="3810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ChangeAspect="1"/>
          </p:cNvGrpSpPr>
          <p:nvPr/>
        </p:nvGrpSpPr>
        <p:grpSpPr>
          <a:xfrm rot="10800000">
            <a:off x="3776952" y="2465957"/>
            <a:ext cx="174875" cy="155443"/>
            <a:chOff x="4199890" y="4611579"/>
            <a:chExt cx="246888" cy="219455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V="1">
            <a:off x="3179232" y="2624438"/>
            <a:ext cx="673100" cy="3810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8" idx="0"/>
            <a:endCxn id="38" idx="1"/>
          </p:cNvCxnSpPr>
          <p:nvPr/>
        </p:nvCxnSpPr>
        <p:spPr>
          <a:xfrm flipV="1">
            <a:off x="3179233" y="2698521"/>
            <a:ext cx="956734" cy="304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>
            <a:grpSpLocks noChangeAspect="1"/>
          </p:cNvGrpSpPr>
          <p:nvPr/>
        </p:nvGrpSpPr>
        <p:grpSpPr>
          <a:xfrm rot="10800000">
            <a:off x="4050003" y="2556974"/>
            <a:ext cx="174875" cy="155443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 rot="10800000">
            <a:off x="3097502" y="2853307"/>
            <a:ext cx="174875" cy="155443"/>
            <a:chOff x="4199890" y="4611579"/>
            <a:chExt cx="246888" cy="219455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5994398" y="2514600"/>
            <a:ext cx="546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APB</a:t>
            </a:r>
          </a:p>
        </p:txBody>
      </p:sp>
      <p:sp>
        <p:nvSpPr>
          <p:cNvPr id="72" name="TextBox 71"/>
          <p:cNvSpPr txBox="1"/>
          <p:nvPr/>
        </p:nvSpPr>
        <p:spPr>
          <a:xfrm rot="20549818">
            <a:off x="3462862" y="2785530"/>
            <a:ext cx="546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APB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4709438" y="2236391"/>
            <a:ext cx="53938" cy="53302"/>
            <a:chOff x="5178512" y="2875384"/>
            <a:chExt cx="72444" cy="71590"/>
          </a:xfrm>
        </p:grpSpPr>
        <p:cxnSp>
          <p:nvCxnSpPr>
            <p:cNvPr id="5" name="Straight Connector 4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 noChangeAspect="1"/>
          </p:cNvGrpSpPr>
          <p:nvPr/>
        </p:nvGrpSpPr>
        <p:grpSpPr>
          <a:xfrm rot="10800000">
            <a:off x="4496569" y="2100924"/>
            <a:ext cx="174875" cy="155443"/>
            <a:chOff x="4199890" y="4611579"/>
            <a:chExt cx="246888" cy="219455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 rot="10800000">
            <a:off x="4585298" y="1954922"/>
            <a:ext cx="1098970" cy="172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4537033" y="19513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5645109" y="19471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56682" y="1894948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9510" y="1792817"/>
            <a:ext cx="327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r</a:t>
            </a:r>
            <a:r>
              <a:rPr lang="en-US" sz="1200" baseline="-25000" dirty="0" smtClean="0">
                <a:latin typeface="Times"/>
                <a:cs typeface="Times"/>
              </a:rPr>
              <a:t>e</a:t>
            </a:r>
            <a:endParaRPr lang="en-US" sz="1200" i="1" dirty="0" smtClean="0">
              <a:latin typeface="Times"/>
              <a:cs typeface="Time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 rot="10800000">
            <a:off x="5602162" y="2097880"/>
            <a:ext cx="174875" cy="155443"/>
            <a:chOff x="4199890" y="4611579"/>
            <a:chExt cx="246888" cy="219455"/>
          </a:xfrm>
        </p:grpSpPr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10800000">
            <a:off x="4648969" y="2556934"/>
            <a:ext cx="174875" cy="155443"/>
            <a:chOff x="4199890" y="4611579"/>
            <a:chExt cx="246888" cy="219455"/>
          </a:xfrm>
        </p:grpSpPr>
        <p:cxnSp>
          <p:nvCxnSpPr>
            <p:cNvPr id="19" name="Straight Connector 18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5606407" y="2553890"/>
            <a:ext cx="174875" cy="155443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843335" y="2236391"/>
            <a:ext cx="53938" cy="53302"/>
            <a:chOff x="5178512" y="2875384"/>
            <a:chExt cx="72444" cy="71590"/>
          </a:xfrm>
        </p:grpSpPr>
        <p:cxnSp>
          <p:nvCxnSpPr>
            <p:cNvPr id="44" name="Straight Connector 4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4977232" y="2236391"/>
            <a:ext cx="53938" cy="53302"/>
            <a:chOff x="5178512" y="2875384"/>
            <a:chExt cx="72444" cy="71590"/>
          </a:xfrm>
        </p:grpSpPr>
        <p:cxnSp>
          <p:nvCxnSpPr>
            <p:cNvPr id="47" name="Straight Connector 4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111129" y="2236391"/>
            <a:ext cx="53938" cy="53302"/>
            <a:chOff x="5178512" y="2875384"/>
            <a:chExt cx="72444" cy="71590"/>
          </a:xfrm>
        </p:grpSpPr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5245026" y="2236391"/>
            <a:ext cx="53938" cy="53302"/>
            <a:chOff x="5178512" y="2875384"/>
            <a:chExt cx="72444" cy="71590"/>
          </a:xfrm>
        </p:grpSpPr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5378923" y="2236391"/>
            <a:ext cx="53938" cy="53302"/>
            <a:chOff x="5178512" y="2875384"/>
            <a:chExt cx="72444" cy="71590"/>
          </a:xfrm>
        </p:grpSpPr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5512820" y="2236391"/>
            <a:ext cx="53938" cy="53302"/>
            <a:chOff x="5178512" y="2875384"/>
            <a:chExt cx="72444" cy="71590"/>
          </a:xfrm>
        </p:grpSpPr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849211" y="2685726"/>
            <a:ext cx="53938" cy="53302"/>
            <a:chOff x="5178512" y="2875384"/>
            <a:chExt cx="72444" cy="71590"/>
          </a:xfrm>
        </p:grpSpPr>
        <p:cxnSp>
          <p:nvCxnSpPr>
            <p:cNvPr id="62" name="Straight Connector 61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983108" y="2685726"/>
            <a:ext cx="53938" cy="53302"/>
            <a:chOff x="5178512" y="2875384"/>
            <a:chExt cx="72444" cy="71590"/>
          </a:xfrm>
        </p:grpSpPr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5117005" y="2685726"/>
            <a:ext cx="53938" cy="53302"/>
            <a:chOff x="5178512" y="2875384"/>
            <a:chExt cx="72444" cy="71590"/>
          </a:xfrm>
        </p:grpSpPr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5250902" y="2685726"/>
            <a:ext cx="53938" cy="53302"/>
            <a:chOff x="5178512" y="2875384"/>
            <a:chExt cx="72444" cy="71590"/>
          </a:xfrm>
        </p:grpSpPr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5384799" y="2685726"/>
            <a:ext cx="53938" cy="53302"/>
            <a:chOff x="5178512" y="2875384"/>
            <a:chExt cx="72444" cy="71590"/>
          </a:xfrm>
        </p:grpSpPr>
        <p:cxnSp>
          <p:nvCxnSpPr>
            <p:cNvPr id="74" name="Straight Connector 7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5518696" y="2685726"/>
            <a:ext cx="53938" cy="53302"/>
            <a:chOff x="5178512" y="2875384"/>
            <a:chExt cx="72444" cy="71590"/>
          </a:xfrm>
        </p:grpSpPr>
        <p:cxnSp>
          <p:nvCxnSpPr>
            <p:cNvPr id="77" name="Straight Connector 7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Arrow Connector 171"/>
          <p:cNvCxnSpPr>
            <a:cxnSpLocks/>
          </p:cNvCxnSpPr>
          <p:nvPr/>
        </p:nvCxnSpPr>
        <p:spPr>
          <a:xfrm>
            <a:off x="4435434" y="2391625"/>
            <a:ext cx="146304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cxnSpLocks/>
          </p:cNvCxnSpPr>
          <p:nvPr/>
        </p:nvCxnSpPr>
        <p:spPr>
          <a:xfrm rot="10800000">
            <a:off x="4736593" y="2391625"/>
            <a:ext cx="146304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>
            <a:off x="4541266" y="23916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16200000">
            <a:off x="4680966" y="23916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4817529" y="2243665"/>
            <a:ext cx="361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 i="1">
                <a:latin typeface="Times"/>
                <a:cs typeface="Times"/>
              </a:rPr>
              <a:t>r</a:t>
            </a:r>
          </a:p>
        </p:txBody>
      </p:sp>
      <p:cxnSp>
        <p:nvCxnSpPr>
          <p:cNvPr id="177" name="Straight Arrow Connector 176"/>
          <p:cNvCxnSpPr>
            <a:cxnSpLocks/>
          </p:cNvCxnSpPr>
          <p:nvPr/>
        </p:nvCxnSpPr>
        <p:spPr>
          <a:xfrm rot="5400000">
            <a:off x="5112757" y="2459358"/>
            <a:ext cx="182880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4061885" y="252941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4502970" y="3232419"/>
            <a:ext cx="174875" cy="155443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10800000">
            <a:off x="5760117" y="3229374"/>
            <a:ext cx="174875" cy="155443"/>
            <a:chOff x="4199890" y="4611579"/>
            <a:chExt cx="246888" cy="21945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5510230" y="3361211"/>
            <a:ext cx="53938" cy="53302"/>
            <a:chOff x="5178512" y="2875384"/>
            <a:chExt cx="72444" cy="71590"/>
          </a:xfrm>
        </p:grpSpPr>
        <p:cxnSp>
          <p:nvCxnSpPr>
            <p:cNvPr id="98" name="Straight Connector 97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709438" y="3361211"/>
            <a:ext cx="53938" cy="53302"/>
            <a:chOff x="5178512" y="2875384"/>
            <a:chExt cx="72444" cy="71590"/>
          </a:xfrm>
        </p:grpSpPr>
        <p:cxnSp>
          <p:nvCxnSpPr>
            <p:cNvPr id="101" name="Straight Connector 10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4842903" y="3361211"/>
            <a:ext cx="53938" cy="53302"/>
            <a:chOff x="5178512" y="2875384"/>
            <a:chExt cx="72444" cy="71590"/>
          </a:xfrm>
        </p:grpSpPr>
        <p:cxnSp>
          <p:nvCxnSpPr>
            <p:cNvPr id="104" name="Straight Connector 10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4976368" y="3361211"/>
            <a:ext cx="53938" cy="53302"/>
            <a:chOff x="5178512" y="2875384"/>
            <a:chExt cx="72444" cy="71590"/>
          </a:xfrm>
        </p:grpSpPr>
        <p:cxnSp>
          <p:nvCxnSpPr>
            <p:cNvPr id="107" name="Straight Connector 10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5109833" y="3361211"/>
            <a:ext cx="53938" cy="53302"/>
            <a:chOff x="5178512" y="2875384"/>
            <a:chExt cx="72444" cy="71590"/>
          </a:xfrm>
        </p:grpSpPr>
        <p:cxnSp>
          <p:nvCxnSpPr>
            <p:cNvPr id="110" name="Straight Connector 109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5243298" y="3361211"/>
            <a:ext cx="53938" cy="53302"/>
            <a:chOff x="5178512" y="2875384"/>
            <a:chExt cx="72444" cy="71590"/>
          </a:xfrm>
        </p:grpSpPr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5376763" y="3361211"/>
            <a:ext cx="53938" cy="53302"/>
            <a:chOff x="5178512" y="2875384"/>
            <a:chExt cx="72444" cy="71590"/>
          </a:xfrm>
        </p:grpSpPr>
        <p:cxnSp>
          <p:nvCxnSpPr>
            <p:cNvPr id="116" name="Straight Connector 115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8" name="Straight Arrow Connector 177"/>
          <p:cNvCxnSpPr>
            <a:cxnSpLocks noChangeAspect="1"/>
          </p:cNvCxnSpPr>
          <p:nvPr/>
        </p:nvCxnSpPr>
        <p:spPr>
          <a:xfrm>
            <a:off x="5523401" y="3144833"/>
            <a:ext cx="3059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rot="16200000">
            <a:off x="5794333" y="314483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rot="16200000">
            <a:off x="5481066" y="314906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5604934" y="3096360"/>
            <a:ext cx="139699" cy="1439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5516026" y="2979943"/>
            <a:ext cx="361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 i="1">
                <a:latin typeface="Times"/>
                <a:cs typeface="Times"/>
              </a:rPr>
              <a:t>r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061885" y="320816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 rot="10800000">
            <a:off x="4923202" y="3818410"/>
            <a:ext cx="174875" cy="155443"/>
            <a:chOff x="4199890" y="4611579"/>
            <a:chExt cx="246888" cy="219455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10800000">
            <a:off x="5760117" y="3815364"/>
            <a:ext cx="174875" cy="155443"/>
            <a:chOff x="4199890" y="4611579"/>
            <a:chExt cx="246888" cy="219455"/>
          </a:xfrm>
        </p:grpSpPr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5662630" y="3949317"/>
            <a:ext cx="53938" cy="53302"/>
            <a:chOff x="5178512" y="2875384"/>
            <a:chExt cx="72444" cy="71590"/>
          </a:xfrm>
        </p:grpSpPr>
        <p:cxnSp>
          <p:nvCxnSpPr>
            <p:cNvPr id="119" name="Straight Connector 118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4852486" y="3949317"/>
            <a:ext cx="53938" cy="53302"/>
            <a:chOff x="5178512" y="2875384"/>
            <a:chExt cx="72444" cy="71590"/>
          </a:xfrm>
        </p:grpSpPr>
        <p:cxnSp>
          <p:nvCxnSpPr>
            <p:cNvPr id="122" name="Straight Connector 121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5122534" y="3949317"/>
            <a:ext cx="53938" cy="53302"/>
            <a:chOff x="5178512" y="2875384"/>
            <a:chExt cx="72444" cy="71590"/>
          </a:xfrm>
        </p:grpSpPr>
        <p:cxnSp>
          <p:nvCxnSpPr>
            <p:cNvPr id="128" name="Straight Connector 127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5257558" y="3949317"/>
            <a:ext cx="53938" cy="53302"/>
            <a:chOff x="5178512" y="2875384"/>
            <a:chExt cx="72444" cy="71590"/>
          </a:xfrm>
        </p:grpSpPr>
        <p:cxnSp>
          <p:nvCxnSpPr>
            <p:cNvPr id="131" name="Straight Connector 13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>
            <a:grpSpLocks noChangeAspect="1"/>
          </p:cNvGrpSpPr>
          <p:nvPr/>
        </p:nvGrpSpPr>
        <p:grpSpPr>
          <a:xfrm>
            <a:off x="5392582" y="3949317"/>
            <a:ext cx="53938" cy="53302"/>
            <a:chOff x="5178512" y="2875384"/>
            <a:chExt cx="72444" cy="71590"/>
          </a:xfrm>
        </p:grpSpPr>
        <p:cxnSp>
          <p:nvCxnSpPr>
            <p:cNvPr id="134" name="Straight Connector 13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5527606" y="3949317"/>
            <a:ext cx="53938" cy="53302"/>
            <a:chOff x="5178512" y="2875384"/>
            <a:chExt cx="72444" cy="71590"/>
          </a:xfrm>
        </p:grpSpPr>
        <p:cxnSp>
          <p:nvCxnSpPr>
            <p:cNvPr id="137" name="Straight Connector 13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>
            <a:grpSpLocks noChangeAspect="1"/>
          </p:cNvGrpSpPr>
          <p:nvPr/>
        </p:nvGrpSpPr>
        <p:grpSpPr>
          <a:xfrm>
            <a:off x="4582438" y="3949317"/>
            <a:ext cx="53938" cy="53302"/>
            <a:chOff x="5178512" y="2875384"/>
            <a:chExt cx="72444" cy="71590"/>
          </a:xfrm>
        </p:grpSpPr>
        <p:cxnSp>
          <p:nvCxnSpPr>
            <p:cNvPr id="140" name="Straight Connector 139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>
            <a:grpSpLocks noChangeAspect="1"/>
          </p:cNvGrpSpPr>
          <p:nvPr/>
        </p:nvGrpSpPr>
        <p:grpSpPr>
          <a:xfrm>
            <a:off x="4717462" y="3949317"/>
            <a:ext cx="53938" cy="53302"/>
            <a:chOff x="5178512" y="2875384"/>
            <a:chExt cx="72444" cy="71590"/>
          </a:xfrm>
        </p:grpSpPr>
        <p:cxnSp>
          <p:nvCxnSpPr>
            <p:cNvPr id="143" name="Straight Connector 142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Straight Arrow Connector 183"/>
          <p:cNvCxnSpPr>
            <a:cxnSpLocks noChangeAspect="1"/>
          </p:cNvCxnSpPr>
          <p:nvPr/>
        </p:nvCxnSpPr>
        <p:spPr>
          <a:xfrm rot="10800000">
            <a:off x="4598677" y="4136807"/>
            <a:ext cx="388192" cy="201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6200000">
            <a:off x="4951899" y="413722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>
            <a:off x="4545506" y="414145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4696849" y="4076582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4622790" y="3980799"/>
            <a:ext cx="361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 i="1">
                <a:latin typeface="Times"/>
                <a:cs typeface="Times"/>
              </a:rPr>
              <a:t>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061885" y="3804356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 rot="10800000">
            <a:off x="4983932" y="4595875"/>
            <a:ext cx="174875" cy="155443"/>
            <a:chOff x="4199890" y="4611579"/>
            <a:chExt cx="246888" cy="21945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 rot="10800000">
            <a:off x="6055129" y="4595875"/>
            <a:ext cx="174875" cy="155443"/>
            <a:chOff x="4199890" y="4611579"/>
            <a:chExt cx="246888" cy="219455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>
            <a:grpSpLocks noChangeAspect="1"/>
          </p:cNvGrpSpPr>
          <p:nvPr/>
        </p:nvGrpSpPr>
        <p:grpSpPr>
          <a:xfrm>
            <a:off x="5662631" y="4726783"/>
            <a:ext cx="53938" cy="53302"/>
            <a:chOff x="5178512" y="2875384"/>
            <a:chExt cx="72444" cy="71590"/>
          </a:xfrm>
        </p:grpSpPr>
        <p:cxnSp>
          <p:nvCxnSpPr>
            <p:cNvPr id="146" name="Straight Connector 145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>
            <a:grpSpLocks noChangeAspect="1"/>
          </p:cNvGrpSpPr>
          <p:nvPr/>
        </p:nvGrpSpPr>
        <p:grpSpPr>
          <a:xfrm>
            <a:off x="4836614" y="4726783"/>
            <a:ext cx="53938" cy="53302"/>
            <a:chOff x="5178512" y="2875384"/>
            <a:chExt cx="72444" cy="71590"/>
          </a:xfrm>
        </p:grpSpPr>
        <p:cxnSp>
          <p:nvCxnSpPr>
            <p:cNvPr id="149" name="Straight Connector 148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>
            <a:grpSpLocks noChangeAspect="1"/>
          </p:cNvGrpSpPr>
          <p:nvPr/>
        </p:nvGrpSpPr>
        <p:grpSpPr>
          <a:xfrm>
            <a:off x="4974284" y="4726783"/>
            <a:ext cx="53938" cy="53302"/>
            <a:chOff x="5178512" y="2875384"/>
            <a:chExt cx="72444" cy="71590"/>
          </a:xfrm>
        </p:grpSpPr>
        <p:cxnSp>
          <p:nvCxnSpPr>
            <p:cNvPr id="152" name="Straight Connector 151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5111954" y="4726783"/>
            <a:ext cx="53938" cy="53302"/>
            <a:chOff x="5178512" y="2875384"/>
            <a:chExt cx="72444" cy="71590"/>
          </a:xfrm>
        </p:grpSpPr>
        <p:cxnSp>
          <p:nvCxnSpPr>
            <p:cNvPr id="155" name="Straight Connector 154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>
            <a:grpSpLocks noChangeAspect="1"/>
          </p:cNvGrpSpPr>
          <p:nvPr/>
        </p:nvGrpSpPr>
        <p:grpSpPr>
          <a:xfrm>
            <a:off x="5249624" y="4726783"/>
            <a:ext cx="53938" cy="53302"/>
            <a:chOff x="5178512" y="2875384"/>
            <a:chExt cx="72444" cy="71590"/>
          </a:xfrm>
        </p:grpSpPr>
        <p:cxnSp>
          <p:nvCxnSpPr>
            <p:cNvPr id="158" name="Straight Connector 157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>
            <a:grpSpLocks noChangeAspect="1"/>
          </p:cNvGrpSpPr>
          <p:nvPr/>
        </p:nvGrpSpPr>
        <p:grpSpPr>
          <a:xfrm>
            <a:off x="5387294" y="4726783"/>
            <a:ext cx="53938" cy="53302"/>
            <a:chOff x="5178512" y="2875384"/>
            <a:chExt cx="72444" cy="71590"/>
          </a:xfrm>
        </p:grpSpPr>
        <p:cxnSp>
          <p:nvCxnSpPr>
            <p:cNvPr id="161" name="Straight Connector 160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>
            <a:grpSpLocks noChangeAspect="1"/>
          </p:cNvGrpSpPr>
          <p:nvPr/>
        </p:nvGrpSpPr>
        <p:grpSpPr>
          <a:xfrm>
            <a:off x="5524964" y="4726783"/>
            <a:ext cx="53938" cy="53302"/>
            <a:chOff x="5178512" y="2875384"/>
            <a:chExt cx="72444" cy="71590"/>
          </a:xfrm>
        </p:grpSpPr>
        <p:cxnSp>
          <p:nvCxnSpPr>
            <p:cNvPr id="164" name="Straight Connector 163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>
            <a:grpSpLocks noChangeAspect="1"/>
          </p:cNvGrpSpPr>
          <p:nvPr/>
        </p:nvGrpSpPr>
        <p:grpSpPr>
          <a:xfrm>
            <a:off x="4561274" y="4726783"/>
            <a:ext cx="53938" cy="53302"/>
            <a:chOff x="5178512" y="2875384"/>
            <a:chExt cx="72444" cy="71590"/>
          </a:xfrm>
        </p:grpSpPr>
        <p:cxnSp>
          <p:nvCxnSpPr>
            <p:cNvPr id="167" name="Straight Connector 166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>
            <a:grpSpLocks noChangeAspect="1"/>
          </p:cNvGrpSpPr>
          <p:nvPr/>
        </p:nvGrpSpPr>
        <p:grpSpPr>
          <a:xfrm>
            <a:off x="4698944" y="4726783"/>
            <a:ext cx="53938" cy="53302"/>
            <a:chOff x="5178512" y="2875384"/>
            <a:chExt cx="72444" cy="71590"/>
          </a:xfrm>
        </p:grpSpPr>
        <p:cxnSp>
          <p:nvCxnSpPr>
            <p:cNvPr id="170" name="Straight Connector 169"/>
            <p:cNvCxnSpPr>
              <a:cxnSpLocks noChangeAspect="1"/>
            </p:cNvCxnSpPr>
            <p:nvPr/>
          </p:nvCxnSpPr>
          <p:spPr>
            <a:xfrm rot="10800000" flipH="1" flipV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cxnSpLocks noChangeAspect="1"/>
            </p:cNvCxnSpPr>
            <p:nvPr/>
          </p:nvCxnSpPr>
          <p:spPr>
            <a:xfrm rot="10800000" flipH="1">
              <a:off x="5178512" y="2875384"/>
              <a:ext cx="72444" cy="7159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9" name="Straight Arrow Connector 188"/>
          <p:cNvCxnSpPr>
            <a:cxnSpLocks noChangeAspect="1"/>
          </p:cNvCxnSpPr>
          <p:nvPr/>
        </p:nvCxnSpPr>
        <p:spPr>
          <a:xfrm rot="10800000">
            <a:off x="5056553" y="4469549"/>
            <a:ext cx="1080682" cy="17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16200000">
            <a:off x="5011165" y="446595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>
            <a:off x="6098076" y="446172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5433452" y="4409547"/>
            <a:ext cx="375788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5373582" y="4311649"/>
            <a:ext cx="535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r</a:t>
            </a:r>
            <a:r>
              <a:rPr lang="en-US" sz="1200" dirty="0" smtClean="0">
                <a:latin typeface="Times"/>
                <a:cs typeface="Times"/>
              </a:rPr>
              <a:t> &gt; </a:t>
            </a:r>
            <a:r>
              <a:rPr lang="en-US" sz="1200" i="1" dirty="0" smtClean="0">
                <a:latin typeface="Times"/>
                <a:cs typeface="Times"/>
              </a:rPr>
              <a:t>r</a:t>
            </a:r>
            <a:r>
              <a:rPr lang="en-US" sz="1200" baseline="-25000" dirty="0" smtClean="0">
                <a:latin typeface="Times"/>
                <a:cs typeface="Times"/>
              </a:rPr>
              <a:t>e</a:t>
            </a:r>
            <a:endParaRPr lang="en-US" sz="1200" dirty="0" smtClean="0">
              <a:latin typeface="Times"/>
              <a:cs typeface="Times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061885" y="456565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677840" y="3961234"/>
            <a:ext cx="1652860" cy="794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255882" y="3539278"/>
            <a:ext cx="84550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05299" y="378248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2550" y="2908300"/>
            <a:ext cx="551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  <a:r>
              <a:rPr lang="en-US" sz="1400">
                <a:latin typeface="Times"/>
                <a:cs typeface="Times"/>
              </a:rPr>
              <a:t>, </a:t>
            </a:r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32105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939" y="3456518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0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5125" y="345757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375" y="3292475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2802789" y="3377466"/>
            <a:ext cx="0" cy="24277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33750" y="3340102"/>
            <a:ext cx="406400" cy="15875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40150" y="3498852"/>
            <a:ext cx="4794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867025" y="3498852"/>
            <a:ext cx="4794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352799" y="3502027"/>
            <a:ext cx="369695" cy="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802789" y="3513992"/>
            <a:ext cx="0" cy="242771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flipV="1">
            <a:off x="3333750" y="3635377"/>
            <a:ext cx="406400" cy="15875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740150" y="3635377"/>
            <a:ext cx="479425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67025" y="3635377"/>
            <a:ext cx="479425" cy="0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2799" y="3632202"/>
            <a:ext cx="369696" cy="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132932" y="3548856"/>
            <a:ext cx="81597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09950" y="39052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08400" y="3895725"/>
            <a:ext cx="28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82925" y="38925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−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5857875" y="3336925"/>
            <a:ext cx="514350" cy="215900"/>
          </a:xfrm>
          <a:custGeom>
            <a:avLst/>
            <a:gdLst>
              <a:gd name="connsiteX0" fmla="*/ 0 w 514350"/>
              <a:gd name="connsiteY0" fmla="*/ 215900 h 215900"/>
              <a:gd name="connsiteX1" fmla="*/ 0 w 514350"/>
              <a:gd name="connsiteY1" fmla="*/ 215900 h 215900"/>
              <a:gd name="connsiteX2" fmla="*/ 349250 w 514350"/>
              <a:gd name="connsiteY2" fmla="*/ 209550 h 215900"/>
              <a:gd name="connsiteX3" fmla="*/ 349250 w 514350"/>
              <a:gd name="connsiteY3" fmla="*/ 0 h 215900"/>
              <a:gd name="connsiteX4" fmla="*/ 514350 w 514350"/>
              <a:gd name="connsiteY4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" h="215900">
                <a:moveTo>
                  <a:pt x="0" y="215900"/>
                </a:moveTo>
                <a:lnTo>
                  <a:pt x="0" y="215900"/>
                </a:lnTo>
                <a:lnTo>
                  <a:pt x="349250" y="209550"/>
                </a:lnTo>
                <a:lnTo>
                  <a:pt x="349250" y="0"/>
                </a:lnTo>
                <a:lnTo>
                  <a:pt x="514350" y="0"/>
                </a:lnTo>
              </a:path>
            </a:pathLst>
          </a:cu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75467" y="3323167"/>
            <a:ext cx="1553633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667000" y="2737907"/>
            <a:ext cx="1555750" cy="800100"/>
            <a:chOff x="2667000" y="2909357"/>
            <a:chExt cx="1555750" cy="800100"/>
          </a:xfrm>
        </p:grpSpPr>
        <p:sp>
          <p:nvSpPr>
            <p:cNvPr id="12" name="Arc 11"/>
            <p:cNvSpPr/>
            <p:nvPr/>
          </p:nvSpPr>
          <p:spPr>
            <a:xfrm>
              <a:off x="2772834" y="2909357"/>
              <a:ext cx="654812" cy="673100"/>
            </a:xfrm>
            <a:prstGeom prst="arc">
              <a:avLst>
                <a:gd name="adj1" fmla="val 3078886"/>
                <a:gd name="adj2" fmla="val 767178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flipV="1">
              <a:off x="3249084" y="3497791"/>
              <a:ext cx="211666" cy="211666"/>
            </a:xfrm>
            <a:prstGeom prst="arc">
              <a:avLst>
                <a:gd name="adj1" fmla="val 5593842"/>
                <a:gd name="adj2" fmla="val 747832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 flipV="1">
              <a:off x="2741084" y="3497791"/>
              <a:ext cx="211666" cy="211666"/>
            </a:xfrm>
            <a:prstGeom prst="arc">
              <a:avLst>
                <a:gd name="adj1" fmla="val 5593842"/>
                <a:gd name="adj2" fmla="val 7478320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348953" y="3497791"/>
              <a:ext cx="873797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 noChangeAspect="1"/>
            </p:cNvCxnSpPr>
            <p:nvPr/>
          </p:nvCxnSpPr>
          <p:spPr>
            <a:xfrm>
              <a:off x="2667000" y="3497791"/>
              <a:ext cx="1905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2677839" y="3961234"/>
            <a:ext cx="148273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>
            <a:off x="2255882" y="3539278"/>
            <a:ext cx="84550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46889" y="297074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799" y="378248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5158" y="403225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11939" y="3164418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0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0058" y="403225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2" name="Straight Connector 21"/>
          <p:cNvCxnSpPr>
            <a:cxnSpLocks noChangeAspect="1"/>
          </p:cNvCxnSpPr>
          <p:nvPr/>
        </p:nvCxnSpPr>
        <p:spPr>
          <a:xfrm rot="10800000">
            <a:off x="5065439" y="3967584"/>
            <a:ext cx="148273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5400000">
            <a:off x="4643482" y="3545628"/>
            <a:ext cx="84550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2399" y="378883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99539" y="3170768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0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4100" y="28956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28" name="Arc 27"/>
          <p:cNvSpPr/>
          <p:nvPr/>
        </p:nvSpPr>
        <p:spPr>
          <a:xfrm>
            <a:off x="6049434" y="2752725"/>
            <a:ext cx="654812" cy="578907"/>
          </a:xfrm>
          <a:prstGeom prst="arc">
            <a:avLst>
              <a:gd name="adj1" fmla="val 5384038"/>
              <a:gd name="adj2" fmla="val 7671780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070475" y="3276600"/>
            <a:ext cx="1136650" cy="269875"/>
          </a:xfrm>
          <a:custGeom>
            <a:avLst/>
            <a:gdLst>
              <a:gd name="connsiteX0" fmla="*/ 0 w 1136650"/>
              <a:gd name="connsiteY0" fmla="*/ 63500 h 269875"/>
              <a:gd name="connsiteX1" fmla="*/ 781050 w 1136650"/>
              <a:gd name="connsiteY1" fmla="*/ 57150 h 269875"/>
              <a:gd name="connsiteX2" fmla="*/ 784225 w 1136650"/>
              <a:gd name="connsiteY2" fmla="*/ 269875 h 269875"/>
              <a:gd name="connsiteX3" fmla="*/ 1136650 w 1136650"/>
              <a:gd name="connsiteY3" fmla="*/ 193675 h 269875"/>
              <a:gd name="connsiteX4" fmla="*/ 1136650 w 1136650"/>
              <a:gd name="connsiteY4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650" h="269875">
                <a:moveTo>
                  <a:pt x="0" y="63500"/>
                </a:moveTo>
                <a:lnTo>
                  <a:pt x="781050" y="57150"/>
                </a:lnTo>
                <a:cubicBezTo>
                  <a:pt x="782108" y="128058"/>
                  <a:pt x="784225" y="269875"/>
                  <a:pt x="784225" y="269875"/>
                </a:cubicBezTo>
                <a:lnTo>
                  <a:pt x="1136650" y="193675"/>
                </a:lnTo>
                <a:lnTo>
                  <a:pt x="113665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28" idx="0"/>
          </p:cNvCxnSpPr>
          <p:nvPr/>
        </p:nvCxnSpPr>
        <p:spPr>
          <a:xfrm>
            <a:off x="6378184" y="3331630"/>
            <a:ext cx="19089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>
            <a:off x="5851526" y="3671679"/>
            <a:ext cx="358774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>
            <a:off x="5809184" y="366797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6159501" y="366691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973237" y="3605215"/>
            <a:ext cx="11061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08675" y="3521075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92775" y="30416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7432" y="3364528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1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59500" y="33337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9175" y="3034328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2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10800000">
            <a:off x="3973606" y="2910302"/>
            <a:ext cx="246888" cy="219455"/>
            <a:chOff x="4199890" y="4611579"/>
            <a:chExt cx="246888" cy="219455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54649" y="2357966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diluted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5701" y="3627967"/>
            <a:ext cx="802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enriched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00475" y="2695576"/>
            <a:ext cx="1078003" cy="902559"/>
            <a:chOff x="3800475" y="2656418"/>
            <a:chExt cx="1078003" cy="902559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800475" y="3456516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4037542" y="3456516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4168775" y="3337981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935941" y="3337981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825873" y="3202515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054472" y="3202515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4266139" y="3202515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439706" y="2656418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825873" y="2715684"/>
              <a:ext cx="84962" cy="849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6016" y="2683935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36016" y="3251200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B</a:t>
              </a: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 flipH="1" flipV="1">
            <a:off x="4413253" y="3128434"/>
            <a:ext cx="986368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4906438" y="3620029"/>
            <a:ext cx="1640412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4596343" y="2870200"/>
            <a:ext cx="623357" cy="747182"/>
          </a:xfrm>
          <a:prstGeom prst="arc">
            <a:avLst>
              <a:gd name="adj1" fmla="val 3637912"/>
              <a:gd name="adj2" fmla="val 5474203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0800000">
            <a:off x="5478993" y="3009900"/>
            <a:ext cx="623357" cy="747182"/>
          </a:xfrm>
          <a:prstGeom prst="arc">
            <a:avLst>
              <a:gd name="adj1" fmla="val 3718999"/>
              <a:gd name="adj2" fmla="val 5474203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79684" y="3009900"/>
            <a:ext cx="594954" cy="125"/>
          </a:xfrm>
          <a:prstGeom prst="line">
            <a:avLst/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8526556">
            <a:off x="5174661" y="3043885"/>
            <a:ext cx="1199703" cy="747182"/>
          </a:xfrm>
          <a:prstGeom prst="arc">
            <a:avLst>
              <a:gd name="adj1" fmla="val 3654461"/>
              <a:gd name="adj2" fmla="val 6383120"/>
            </a:avLst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8526556" flipH="1" flipV="1">
            <a:off x="4340104" y="2823871"/>
            <a:ext cx="1199703" cy="747182"/>
          </a:xfrm>
          <a:prstGeom prst="arc">
            <a:avLst>
              <a:gd name="adj1" fmla="val 3654461"/>
              <a:gd name="adj2" fmla="val 6383120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  <a:endCxn id="14" idx="0"/>
          </p:cNvCxnSpPr>
          <p:nvPr/>
        </p:nvCxnSpPr>
        <p:spPr>
          <a:xfrm rot="5400000" flipH="1" flipV="1">
            <a:off x="5309291" y="3261992"/>
            <a:ext cx="95886" cy="90954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8750" y="35115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9025" y="2527300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6750" y="3638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 rot="10800000">
            <a:off x="3935352" y="3099201"/>
            <a:ext cx="174875" cy="155443"/>
            <a:chOff x="4199890" y="4611579"/>
            <a:chExt cx="246888" cy="219455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 rot="10800000">
            <a:off x="2938402" y="3099201"/>
            <a:ext cx="174875" cy="155443"/>
            <a:chOff x="4199890" y="4611579"/>
            <a:chExt cx="246888" cy="219455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>
            <a:off x="2857500" y="288290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1025" y="288290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60675" y="3298825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87675" y="3298825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14675" y="3298825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60675" y="342265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87675" y="342265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14675" y="342265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860675" y="355600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87675" y="3556000"/>
            <a:ext cx="66675" cy="66675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cxnSpLocks noChangeAspect="1"/>
          </p:cNvCxnSpPr>
          <p:nvPr/>
        </p:nvCxnSpPr>
        <p:spPr>
          <a:xfrm>
            <a:off x="3022602" y="3036679"/>
            <a:ext cx="989245" cy="156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2980259" y="303297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>
            <a:off x="3971926" y="302874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433236" y="297656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69132" y="2882900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60625" y="36385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089400" y="3556000"/>
            <a:ext cx="1746250" cy="1932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>
            <a:off x="4089400" y="3544062"/>
            <a:ext cx="17526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>
            <a:off x="4083050" y="3759962"/>
            <a:ext cx="17526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4819650" y="4096512"/>
            <a:ext cx="13081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 noChangeAspect="1"/>
          </p:cNvGrpSpPr>
          <p:nvPr/>
        </p:nvGrpSpPr>
        <p:grpSpPr>
          <a:xfrm rot="10800000">
            <a:off x="4583052" y="3937401"/>
            <a:ext cx="174875" cy="155443"/>
            <a:chOff x="4199890" y="4611579"/>
            <a:chExt cx="246888" cy="219455"/>
          </a:xfrm>
        </p:grpSpPr>
        <p:cxnSp>
          <p:nvCxnSpPr>
            <p:cNvPr id="12" name="Straight Connector 11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6083300" y="39814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5400000" flipH="1" flipV="1">
            <a:off x="4777978" y="3940572"/>
            <a:ext cx="32464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8550" y="36766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18" name="Straight Connector 17"/>
          <p:cNvCxnSpPr>
            <a:cxnSpLocks noChangeAspect="1"/>
          </p:cNvCxnSpPr>
          <p:nvPr/>
        </p:nvCxnSpPr>
        <p:spPr>
          <a:xfrm>
            <a:off x="4660900" y="4198112"/>
            <a:ext cx="33020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89500" y="409575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5400000">
            <a:off x="5647928" y="3432572"/>
            <a:ext cx="22304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/>
        </p:nvCxnSpPr>
        <p:spPr>
          <a:xfrm rot="16200000">
            <a:off x="5645959" y="3863991"/>
            <a:ext cx="22304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65800" y="3492500"/>
            <a:ext cx="402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 flipH="1">
            <a:off x="4641850" y="2482850"/>
            <a:ext cx="768350" cy="1911350"/>
          </a:xfrm>
          <a:custGeom>
            <a:avLst/>
            <a:gdLst>
              <a:gd name="connsiteX0" fmla="*/ 6350 w 768350"/>
              <a:gd name="connsiteY0" fmla="*/ 0 h 1911350"/>
              <a:gd name="connsiteX1" fmla="*/ 768350 w 768350"/>
              <a:gd name="connsiteY1" fmla="*/ 762000 h 1911350"/>
              <a:gd name="connsiteX2" fmla="*/ 742950 w 768350"/>
              <a:gd name="connsiteY2" fmla="*/ 1200150 h 1911350"/>
              <a:gd name="connsiteX3" fmla="*/ 12700 w 768350"/>
              <a:gd name="connsiteY3" fmla="*/ 1911350 h 1911350"/>
              <a:gd name="connsiteX4" fmla="*/ 6350 w 768350"/>
              <a:gd name="connsiteY4" fmla="*/ 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50" h="1911350">
                <a:moveTo>
                  <a:pt x="6350" y="0"/>
                </a:moveTo>
                <a:lnTo>
                  <a:pt x="768350" y="762000"/>
                </a:lnTo>
                <a:lnTo>
                  <a:pt x="742950" y="1200150"/>
                </a:lnTo>
                <a:lnTo>
                  <a:pt x="12700" y="1911350"/>
                </a:lnTo>
                <a:cubicBezTo>
                  <a:pt x="8467" y="1274233"/>
                  <a:pt x="0" y="0"/>
                  <a:pt x="63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3460750" y="2476500"/>
            <a:ext cx="768350" cy="1911350"/>
          </a:xfrm>
          <a:custGeom>
            <a:avLst/>
            <a:gdLst>
              <a:gd name="connsiteX0" fmla="*/ 6350 w 768350"/>
              <a:gd name="connsiteY0" fmla="*/ 0 h 1911350"/>
              <a:gd name="connsiteX1" fmla="*/ 768350 w 768350"/>
              <a:gd name="connsiteY1" fmla="*/ 762000 h 1911350"/>
              <a:gd name="connsiteX2" fmla="*/ 742950 w 768350"/>
              <a:gd name="connsiteY2" fmla="*/ 1200150 h 1911350"/>
              <a:gd name="connsiteX3" fmla="*/ 12700 w 768350"/>
              <a:gd name="connsiteY3" fmla="*/ 1911350 h 1911350"/>
              <a:gd name="connsiteX4" fmla="*/ 6350 w 768350"/>
              <a:gd name="connsiteY4" fmla="*/ 0 h 191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50" h="1911350">
                <a:moveTo>
                  <a:pt x="6350" y="0"/>
                </a:moveTo>
                <a:lnTo>
                  <a:pt x="768350" y="762000"/>
                </a:lnTo>
                <a:lnTo>
                  <a:pt x="742950" y="1200150"/>
                </a:lnTo>
                <a:lnTo>
                  <a:pt x="12700" y="1911350"/>
                </a:lnTo>
                <a:cubicBezTo>
                  <a:pt x="8467" y="1274233"/>
                  <a:pt x="0" y="0"/>
                  <a:pt x="63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 flipH="1">
            <a:off x="3467659" y="2476151"/>
            <a:ext cx="1929289" cy="19255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>
            <a:off x="3467659" y="2476151"/>
            <a:ext cx="1929289" cy="19255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spect="1"/>
          </p:cNvSpPr>
          <p:nvPr/>
        </p:nvSpPr>
        <p:spPr>
          <a:xfrm>
            <a:off x="4030306" y="3036953"/>
            <a:ext cx="803994" cy="803994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0800000">
            <a:off x="5484698" y="3450531"/>
            <a:ext cx="365760" cy="291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ChangeAspect="1"/>
          </p:cNvCxnSpPr>
          <p:nvPr/>
        </p:nvCxnSpPr>
        <p:spPr>
          <a:xfrm rot="5400000" flipH="1" flipV="1">
            <a:off x="4244628" y="2297549"/>
            <a:ext cx="363754" cy="151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4329433" y="3254384"/>
            <a:ext cx="205741" cy="182880"/>
            <a:chOff x="4199890" y="4611579"/>
            <a:chExt cx="246888" cy="219455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4432300" y="3219450"/>
            <a:ext cx="342900" cy="20531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4232" y="2626784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5131" y="2626784"/>
            <a:ext cx="42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4166" y="2408768"/>
            <a:ext cx="38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8333" y="2408768"/>
            <a:ext cx="38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84232" y="38904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96368" y="4076702"/>
            <a:ext cx="46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5131" y="3934883"/>
            <a:ext cx="42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4099" y="4076702"/>
            <a:ext cx="46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61553" y="3386668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40761" y="20108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145138" y="3211372"/>
            <a:ext cx="246530" cy="455157"/>
            <a:chOff x="5082157" y="3199013"/>
            <a:chExt cx="246530" cy="455157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rot="5400000">
              <a:off x="4854578" y="3426592"/>
              <a:ext cx="455157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084234" y="3272703"/>
              <a:ext cx="2444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I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72938" y="3211371"/>
            <a:ext cx="364027" cy="455157"/>
            <a:chOff x="3219457" y="3199012"/>
            <a:chExt cx="364027" cy="455157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rot="16200000">
              <a:off x="3328459" y="3426591"/>
              <a:ext cx="455157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219457" y="3272703"/>
              <a:ext cx="364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III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04725" y="2497662"/>
            <a:ext cx="455157" cy="307777"/>
            <a:chOff x="4198927" y="2506132"/>
            <a:chExt cx="455157" cy="307777"/>
          </a:xfrm>
        </p:grpSpPr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rot="10800000">
              <a:off x="4198927" y="2810970"/>
              <a:ext cx="455157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74385" y="2506132"/>
              <a:ext cx="304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II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04725" y="4072462"/>
            <a:ext cx="455157" cy="307777"/>
            <a:chOff x="4198927" y="4271432"/>
            <a:chExt cx="455157" cy="307777"/>
          </a:xfrm>
        </p:grpSpPr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198927" y="4292635"/>
              <a:ext cx="455157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239451" y="4271432"/>
              <a:ext cx="374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Times"/>
                  <a:cs typeface="Times"/>
                </a:rPr>
                <a:t>IV</a:t>
              </a:r>
            </a:p>
          </p:txBody>
        </p:sp>
      </p:grpSp>
      <p:cxnSp>
        <p:nvCxnSpPr>
          <p:cNvPr id="41" name="Straight Arrow Connector 40"/>
          <p:cNvCxnSpPr>
            <a:cxnSpLocks/>
          </p:cNvCxnSpPr>
          <p:nvPr/>
        </p:nvCxnSpPr>
        <p:spPr>
          <a:xfrm>
            <a:off x="4198927" y="4648235"/>
            <a:ext cx="45515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03750" y="4470400"/>
            <a:ext cx="31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27550" y="3219450"/>
            <a:ext cx="358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44"/>
          <p:cNvSpPr/>
          <p:nvPr/>
        </p:nvSpPr>
        <p:spPr>
          <a:xfrm flipH="1">
            <a:off x="4389966" y="2036233"/>
            <a:ext cx="643467" cy="1938866"/>
          </a:xfrm>
          <a:custGeom>
            <a:avLst/>
            <a:gdLst>
              <a:gd name="connsiteX0" fmla="*/ 0 w 643467"/>
              <a:gd name="connsiteY0" fmla="*/ 0 h 1938866"/>
              <a:gd name="connsiteX1" fmla="*/ 639233 w 643467"/>
              <a:gd name="connsiteY1" fmla="*/ 635000 h 1938866"/>
              <a:gd name="connsiteX2" fmla="*/ 643467 w 643467"/>
              <a:gd name="connsiteY2" fmla="*/ 1295400 h 1938866"/>
              <a:gd name="connsiteX3" fmla="*/ 0 w 643467"/>
              <a:gd name="connsiteY3" fmla="*/ 1938866 h 1938866"/>
              <a:gd name="connsiteX4" fmla="*/ 0 w 643467"/>
              <a:gd name="connsiteY4" fmla="*/ 0 h 193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467" h="1938866">
                <a:moveTo>
                  <a:pt x="0" y="0"/>
                </a:moveTo>
                <a:lnTo>
                  <a:pt x="639233" y="635000"/>
                </a:lnTo>
                <a:cubicBezTo>
                  <a:pt x="640644" y="855133"/>
                  <a:pt x="643467" y="1295400"/>
                  <a:pt x="643467" y="1295400"/>
                </a:cubicBezTo>
                <a:lnTo>
                  <a:pt x="0" y="1938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098800" y="2040467"/>
            <a:ext cx="643467" cy="1938866"/>
          </a:xfrm>
          <a:custGeom>
            <a:avLst/>
            <a:gdLst>
              <a:gd name="connsiteX0" fmla="*/ 0 w 643467"/>
              <a:gd name="connsiteY0" fmla="*/ 0 h 1938866"/>
              <a:gd name="connsiteX1" fmla="*/ 639233 w 643467"/>
              <a:gd name="connsiteY1" fmla="*/ 635000 h 1938866"/>
              <a:gd name="connsiteX2" fmla="*/ 643467 w 643467"/>
              <a:gd name="connsiteY2" fmla="*/ 1295400 h 1938866"/>
              <a:gd name="connsiteX3" fmla="*/ 0 w 643467"/>
              <a:gd name="connsiteY3" fmla="*/ 1938866 h 1938866"/>
              <a:gd name="connsiteX4" fmla="*/ 0 w 643467"/>
              <a:gd name="connsiteY4" fmla="*/ 0 h 193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467" h="1938866">
                <a:moveTo>
                  <a:pt x="0" y="0"/>
                </a:moveTo>
                <a:lnTo>
                  <a:pt x="639233" y="635000"/>
                </a:lnTo>
                <a:cubicBezTo>
                  <a:pt x="640644" y="855133"/>
                  <a:pt x="643467" y="1295400"/>
                  <a:pt x="643467" y="1295400"/>
                </a:cubicBezTo>
                <a:lnTo>
                  <a:pt x="0" y="19388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10800000" flipH="1">
            <a:off x="3099912" y="2047102"/>
            <a:ext cx="1929289" cy="19255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099912" y="2047102"/>
            <a:ext cx="1929289" cy="192559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01473" y="2046819"/>
            <a:ext cx="1926166" cy="192616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6473" y="2681819"/>
            <a:ext cx="656166" cy="656166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cxnSpLocks noChangeAspect="1"/>
          </p:cNvCxnSpPr>
          <p:nvPr/>
        </p:nvCxnSpPr>
        <p:spPr>
          <a:xfrm>
            <a:off x="3754967" y="3457897"/>
            <a:ext cx="630936" cy="996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>
            <a:off x="3699927" y="34584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86747" y="3393546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48041" y="3299881"/>
            <a:ext cx="33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r</a:t>
            </a:r>
            <a:r>
              <a:rPr lang="en-US" sz="1200" baseline="-25000" dirty="0" smtClean="0">
                <a:latin typeface="Times"/>
                <a:cs typeface="Times"/>
              </a:rPr>
              <a:t>1</a:t>
            </a:r>
            <a:endParaRPr lang="en-US" sz="1200" i="1" dirty="0" smtClean="0">
              <a:latin typeface="Times"/>
              <a:cs typeface="Times"/>
            </a:endParaRPr>
          </a:p>
        </p:txBody>
      </p:sp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rot="16200000">
            <a:off x="4195231" y="3013395"/>
            <a:ext cx="640080" cy="101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56645" y="2944814"/>
            <a:ext cx="174625" cy="17627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2543" y="2863848"/>
            <a:ext cx="33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r</a:t>
            </a:r>
            <a:r>
              <a:rPr lang="en-US" sz="1200" baseline="-25000" dirty="0" smtClean="0">
                <a:latin typeface="Times"/>
                <a:cs typeface="Times"/>
              </a:rPr>
              <a:t>1</a:t>
            </a:r>
            <a:endParaRPr lang="en-US" sz="1200" i="1" dirty="0" smtClean="0">
              <a:latin typeface="Times"/>
              <a:cs typeface="Time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>
            <a:off x="4347628" y="34541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474624" y="333566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466158" y="269219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6232" y="2878668"/>
            <a:ext cx="472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I: </a:t>
            </a:r>
            <a:r>
              <a:rPr lang="en-US" sz="1400" i="1">
                <a:latin typeface="Times"/>
                <a:cs typeface="Times"/>
              </a:rPr>
              <a:t>J</a:t>
            </a:r>
            <a:r>
              <a:rPr lang="en-US" sz="1400" i="1" baseline="-25000">
                <a:latin typeface="Times"/>
                <a:cs typeface="Times"/>
              </a:rPr>
              <a:t>y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2699" y="3632201"/>
            <a:ext cx="588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IV: </a:t>
            </a:r>
            <a:r>
              <a:rPr lang="en-US" sz="1400" i="1">
                <a:latin typeface="Times"/>
                <a:cs typeface="Times"/>
              </a:rPr>
              <a:t>J</a:t>
            </a:r>
            <a:r>
              <a:rPr lang="en-US" sz="1400" i="1" baseline="-25000">
                <a:latin typeface="Times"/>
                <a:cs typeface="Times"/>
              </a:rPr>
              <a:t>x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9632" y="2180167"/>
            <a:ext cx="531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II: </a:t>
            </a:r>
            <a:r>
              <a:rPr lang="en-US" sz="1400" i="1">
                <a:latin typeface="Times"/>
                <a:cs typeface="Times"/>
              </a:rPr>
              <a:t>J</a:t>
            </a:r>
            <a:r>
              <a:rPr lang="en-US" sz="1400" i="1" baseline="-25000">
                <a:latin typeface="Times"/>
                <a:cs typeface="Times"/>
              </a:rPr>
              <a:t>x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8432" y="284056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III: </a:t>
            </a:r>
            <a:r>
              <a:rPr lang="en-US" sz="1400" i="1">
                <a:latin typeface="Times"/>
                <a:cs typeface="Times"/>
              </a:rPr>
              <a:t>J</a:t>
            </a:r>
            <a:r>
              <a:rPr lang="en-US" sz="1400" i="1" baseline="-25000">
                <a:latin typeface="Times"/>
                <a:cs typeface="Times"/>
              </a:rPr>
              <a:t>y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 rot="10800000">
            <a:off x="3110824" y="4167079"/>
            <a:ext cx="1923287" cy="160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3056461" y="416788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4985810" y="416788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85144" y="4098031"/>
            <a:ext cx="375621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5400000" flipH="1" flipV="1">
            <a:off x="4300324" y="3012547"/>
            <a:ext cx="190817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204669" y="397405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200435" y="204893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 rot="16200000">
            <a:off x="5141171" y="2932964"/>
            <a:ext cx="234314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024972" y="2832100"/>
            <a:ext cx="50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5040" y="4008970"/>
            <a:ext cx="50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Palatino"/>
                <a:cs typeface="Palatino"/>
              </a:rPr>
              <a:t>v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10800000">
            <a:off x="3961686" y="2847398"/>
            <a:ext cx="205741" cy="182880"/>
            <a:chOff x="4199890" y="4611579"/>
            <a:chExt cx="246888" cy="219455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4445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49C0-5166-5D4B-9167-3A7924DB85B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592</Words>
  <Application>Microsoft Macintosh PowerPoint</Application>
  <PresentationFormat>On-screen Show (4:3)</PresentationFormat>
  <Paragraphs>298</Paragraphs>
  <Slides>26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59</cp:revision>
  <dcterms:created xsi:type="dcterms:W3CDTF">2015-09-29T23:54:43Z</dcterms:created>
  <dcterms:modified xsi:type="dcterms:W3CDTF">2016-01-02T23:18:56Z</dcterms:modified>
</cp:coreProperties>
</file>