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68" r:id="rId4"/>
    <p:sldId id="265" r:id="rId5"/>
    <p:sldId id="267" r:id="rId6"/>
    <p:sldId id="270" r:id="rId7"/>
    <p:sldId id="269" r:id="rId8"/>
    <p:sldId id="271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7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30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64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1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1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9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453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49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92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8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5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9FA05-6784-4BE3-B938-1D59F7B1BE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6BA05-9D07-4B1C-8318-122CEBC69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3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667000" y="1371600"/>
            <a:ext cx="4002087" cy="3529012"/>
            <a:chOff x="2667000" y="1371600"/>
            <a:chExt cx="4002087" cy="3529012"/>
          </a:xfrm>
        </p:grpSpPr>
        <p:sp>
          <p:nvSpPr>
            <p:cNvPr id="2" name="Rectangle 1"/>
            <p:cNvSpPr/>
            <p:nvPr/>
          </p:nvSpPr>
          <p:spPr>
            <a:xfrm>
              <a:off x="3505200" y="1371600"/>
              <a:ext cx="1992469" cy="36933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dirty="0" smtClean="0"/>
                <a:t>Voinigescu_Fig1-01</a:t>
              </a:r>
              <a:endParaRPr lang="en-US" dirty="0"/>
            </a:p>
          </p:txBody>
        </p:sp>
        <p:pic>
          <p:nvPicPr>
            <p:cNvPr id="2050" name="Picture 2" descr="Z:\CUP\12-JPG_PPT conversions\Voinigescu\0001718051\Voinigescu_Fig1-0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2362200"/>
              <a:ext cx="4002087" cy="2538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535454" y="64770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</p:spTree>
    <p:extLst>
      <p:ext uri="{BB962C8B-B14F-4D97-AF65-F5344CB8AC3E}">
        <p14:creationId xmlns:p14="http://schemas.microsoft.com/office/powerpoint/2010/main" val="406116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</a:rPr>
              <a:t>© Cambridge University Press 2011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66900" y="1219200"/>
            <a:ext cx="5410200" cy="3473196"/>
            <a:chOff x="1866900" y="1219200"/>
            <a:chExt cx="5410200" cy="3473196"/>
          </a:xfrm>
        </p:grpSpPr>
        <p:sp>
          <p:nvSpPr>
            <p:cNvPr id="2" name="Rectangle 1"/>
            <p:cNvSpPr/>
            <p:nvPr/>
          </p:nvSpPr>
          <p:spPr>
            <a:xfrm>
              <a:off x="3575766" y="1219200"/>
              <a:ext cx="1992469" cy="369332"/>
            </a:xfrm>
            <a:prstGeom prst="rect">
              <a:avLst/>
            </a:prstGeom>
          </p:spPr>
          <p:txBody>
            <a:bodyPr wrap="none" anchor="ctr" anchorCtr="0">
              <a:spAutoFit/>
            </a:bodyPr>
            <a:lstStyle/>
            <a:p>
              <a:pPr algn="ctr"/>
              <a:r>
                <a:rPr lang="en-US" dirty="0"/>
                <a:t>Voinigescu_Fig1-02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6900" y="2165604"/>
              <a:ext cx="5410200" cy="25267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403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</a:rPr>
              <a:t>© Cambridge University Press 2011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544824" y="1524000"/>
            <a:ext cx="2054352" cy="2426208"/>
            <a:chOff x="3452571" y="1524000"/>
            <a:chExt cx="2054352" cy="242620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2571" y="2438400"/>
              <a:ext cx="2054352" cy="1511808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3483513" y="1524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Voinigescu_Fig1-03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74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</a:rPr>
              <a:t>© Cambridge University Press 2011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058924" y="1066800"/>
            <a:ext cx="5026152" cy="3982212"/>
            <a:chOff x="2058924" y="1066800"/>
            <a:chExt cx="5026152" cy="39822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8924" y="1808988"/>
              <a:ext cx="5026152" cy="324002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75766" y="1066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Voinigescu_Fig1-04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53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</a:rPr>
              <a:t>© Cambridge University Press 2011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645664" y="381000"/>
            <a:ext cx="3852672" cy="5550408"/>
            <a:chOff x="2560258" y="381000"/>
            <a:chExt cx="3852672" cy="5550408"/>
          </a:xfrm>
        </p:grpSpPr>
        <p:sp>
          <p:nvSpPr>
            <p:cNvPr id="2" name="Rectangle 1"/>
            <p:cNvSpPr/>
            <p:nvPr/>
          </p:nvSpPr>
          <p:spPr>
            <a:xfrm>
              <a:off x="3490360" y="381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Voinigescu_Fig1-05</a:t>
              </a:r>
              <a:endParaRPr lang="en-US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0258" y="838200"/>
              <a:ext cx="3852672" cy="50932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74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</a:rPr>
              <a:t>© Cambridge University Press 2011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37944" y="762000"/>
            <a:ext cx="5468112" cy="4055364"/>
            <a:chOff x="1837944" y="762000"/>
            <a:chExt cx="5468112" cy="4055364"/>
          </a:xfrm>
        </p:grpSpPr>
        <p:sp>
          <p:nvSpPr>
            <p:cNvPr id="2" name="Rectangle 1"/>
            <p:cNvSpPr/>
            <p:nvPr/>
          </p:nvSpPr>
          <p:spPr>
            <a:xfrm>
              <a:off x="3575766" y="7620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Voinigescu_Fig1-06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7944" y="2040636"/>
              <a:ext cx="5468112" cy="27767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74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</a:rPr>
              <a:t>© Cambridge University Press 2011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831848" y="1066800"/>
            <a:ext cx="5480304" cy="3436620"/>
            <a:chOff x="1831848" y="1066800"/>
            <a:chExt cx="5480304" cy="3436620"/>
          </a:xfrm>
        </p:grpSpPr>
        <p:sp>
          <p:nvSpPr>
            <p:cNvPr id="2" name="Rectangle 1"/>
            <p:cNvSpPr/>
            <p:nvPr/>
          </p:nvSpPr>
          <p:spPr>
            <a:xfrm>
              <a:off x="3575766" y="1066800"/>
              <a:ext cx="19924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Voinigescu_Fig1-07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1848" y="2336292"/>
              <a:ext cx="5480304" cy="21671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74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</a:rPr>
              <a:t>© Cambridge University Press 2011</a:t>
            </a:r>
          </a:p>
        </p:txBody>
      </p:sp>
      <p:pic>
        <p:nvPicPr>
          <p:cNvPr id="1026" name="Picture 2" descr="Z:\CUP\12-JPG_PPT conversions\Voinigescu\CH01\Voinigescu_Fig1-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474" y="1371600"/>
            <a:ext cx="5008563" cy="469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429000" y="381000"/>
            <a:ext cx="1992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Voinigescu_Fig1-08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026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>
                <a:solidFill>
                  <a:prstClr val="black"/>
                </a:solidFill>
              </a:rPr>
              <a:t>© Cambridge University Press 2011</a:t>
            </a:r>
          </a:p>
        </p:txBody>
      </p:sp>
      <p:pic>
        <p:nvPicPr>
          <p:cNvPr id="2050" name="Picture 2" descr="Z:\CUP\12-JPG_PPT conversions\Voinigescu\CH01\Voinigescu_Fig1-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09800"/>
            <a:ext cx="4267200" cy="193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429000" y="381000"/>
            <a:ext cx="1992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Voinigescu_Fig1-09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718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54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Mathan, Mannankatti</dc:creator>
  <cp:lastModifiedBy>VijayasundaraMurugan, Diagaradjane</cp:lastModifiedBy>
  <cp:revision>5</cp:revision>
  <dcterms:created xsi:type="dcterms:W3CDTF">2013-03-29T09:54:58Z</dcterms:created>
  <dcterms:modified xsi:type="dcterms:W3CDTF">2013-04-01T14:12:51Z</dcterms:modified>
</cp:coreProperties>
</file>