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8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3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2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8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7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0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4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7D707-1DE5-43A5-8C16-7B160D3AA900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54EA-2B32-474F-85E9-2158F89E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opy of Reznick Fig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 descr="oldmomportrai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6" y="4495800"/>
            <a:ext cx="28352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998663" y="3657601"/>
            <a:ext cx="25010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Oldest Fish –</a:t>
            </a:r>
          </a:p>
          <a:p>
            <a:pPr eaLnBrk="0" hangingPunct="0"/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1465 days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854201" y="854076"/>
            <a:ext cx="28745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Survivorship (Age</a:t>
            </a:r>
          </a:p>
          <a:p>
            <a:pPr eaLnBrk="0" hangingPunct="0"/>
            <a:r>
              <a:rPr lang="en-US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at last reproduction)</a:t>
            </a:r>
          </a:p>
        </p:txBody>
      </p:sp>
    </p:spTree>
    <p:extLst>
      <p:ext uri="{BB962C8B-B14F-4D97-AF65-F5344CB8AC3E}">
        <p14:creationId xmlns:p14="http://schemas.microsoft.com/office/powerpoint/2010/main" val="209394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DavidReznick2015</dc:creator>
  <cp:lastModifiedBy>DavidReznick2015</cp:lastModifiedBy>
  <cp:revision>1</cp:revision>
  <dcterms:created xsi:type="dcterms:W3CDTF">2016-08-12T00:28:21Z</dcterms:created>
  <dcterms:modified xsi:type="dcterms:W3CDTF">2016-08-12T00:28:43Z</dcterms:modified>
</cp:coreProperties>
</file>