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575560"/>
            <a:ext cx="254508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02_10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80" y="2372868"/>
            <a:ext cx="252984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2221992"/>
            <a:ext cx="3624072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2101596"/>
            <a:ext cx="3624072" cy="2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16" y="1190244"/>
            <a:ext cx="3706368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02_14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6" y="2343912"/>
            <a:ext cx="3310128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215896"/>
            <a:ext cx="3264408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02_16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96" y="1927860"/>
            <a:ext cx="3645408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02_17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88" y="1859280"/>
            <a:ext cx="2554224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02_18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408176"/>
            <a:ext cx="3624072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36" y="2142744"/>
            <a:ext cx="4605528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91512"/>
            <a:ext cx="2545080" cy="2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02_04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15312"/>
            <a:ext cx="2545080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462784"/>
            <a:ext cx="2545080" cy="19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02_06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806196"/>
            <a:ext cx="3624072" cy="52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02_07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374392"/>
            <a:ext cx="290474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02_08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82012"/>
            <a:ext cx="2545080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02_09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94204"/>
            <a:ext cx="2545080" cy="20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66</TotalTime>
  <Words>126</Words>
  <Application>Microsoft Office PowerPoint</Application>
  <PresentationFormat>On-screen Show (4:3)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14</cp:revision>
  <dcterms:created xsi:type="dcterms:W3CDTF">2011-11-11T07:24:09Z</dcterms:created>
  <dcterms:modified xsi:type="dcterms:W3CDTF">2012-12-11T14:52:15Z</dcterms:modified>
</cp:coreProperties>
</file>