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4" r:id="rId4"/>
    <p:sldId id="263" r:id="rId5"/>
    <p:sldId id="262" r:id="rId6"/>
    <p:sldId id="261" r:id="rId7"/>
    <p:sldId id="260" r:id="rId8"/>
    <p:sldId id="259" r:id="rId9"/>
    <p:sldId id="25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87799F0-43BB-4EE5-B2AE-92CE242605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B2C11A-12B3-465F-854E-8B0917907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E30B73-3E1B-486D-9007-8C13DBCDF2F5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1A29B-385A-41CA-B1A5-819F80B3EEF8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D4992-4630-4FC4-8BFF-BF03793F8B8D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49023A-F4D9-4EA2-89A8-67648B547034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73560B-D7B8-42DF-9830-EA62D76B0E2B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909B97-F9DA-4B13-8A4F-4CEE32403D5B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DD5C52-C27C-4822-A1AF-FDDEF97CC41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813F3-5473-4B6B-9B31-73F46D0B6C41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2C5BF6-F14E-4AFA-88FA-C9CEC4F6E50B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DFEA8-D448-431E-A925-844C76DF7F1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3002B-ED7E-4868-90D8-159E8D7AB6EF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C4C0060-39FE-49A2-8732-A06A20F54149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81750"/>
            <a:ext cx="5638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5362" name="Picture 5" descr="Z:\CUP\Z1_ED\GINLEY\CH32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2400" y="2300288"/>
            <a:ext cx="6297613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39624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Fig32_01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7410" name="Picture 2" descr="Z:\CUP\Z1_ED\GINLEY\CH32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2568575"/>
            <a:ext cx="3060700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39624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Fig32_02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9458" name="Picture 2" descr="Z:\CUP\Z1_ED\GINLEY\CH32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2011363"/>
            <a:ext cx="424656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3886200" y="1524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Fig32_03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1506" name="Picture 2" descr="Z:\CUP\Z1_ED\GINLEY\CH32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0825" y="1555750"/>
            <a:ext cx="6102350" cy="374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38862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Fig32_04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3554" name="Picture 2" descr="Z:\CUP\Z1_ED\GINLEY\CH32\JPEG\GR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2474913"/>
            <a:ext cx="4246563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0386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Fig32_05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5602" name="Picture 2" descr="Z:\CUP\Z1_ED\GINLEY\CH32\JPEG\GR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0063" y="2622550"/>
            <a:ext cx="3063875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3962400" y="4572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Fig32_06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7650" name="Picture 2" descr="Z:\CUP\Z1_ED\GINLEY\CH32\JPEG\GR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4825" y="2908300"/>
            <a:ext cx="3054350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40386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Fig30_07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9698" name="Picture 2" descr="Z:\CUP\Z1_ED\GINLEY\CH32\JPEG\GR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6413" y="2528888"/>
            <a:ext cx="3051175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40386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Fig32_08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31746" name="Picture 2" descr="Z:\CUP\Z1_ED\GINLEY\CH32\JPEG\GR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1450" y="2735263"/>
            <a:ext cx="6261100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39624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Fig32_09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5</TotalTime>
  <Words>9</Words>
  <Application>Microsoft Office PowerPoint</Application>
  <PresentationFormat>On-screen Show (4:3)</PresentationFormat>
  <Paragraphs>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CUP unbranded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3</cp:revision>
  <dcterms:created xsi:type="dcterms:W3CDTF">2011-11-11T10:52:26Z</dcterms:created>
  <dcterms:modified xsi:type="dcterms:W3CDTF">2011-11-16T16:10:32Z</dcterms:modified>
</cp:coreProperties>
</file>