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7799F0-43BB-4EE5-B2AE-92CE242605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B2C11A-12B3-465F-854E-8B0917907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30B73-3E1B-486D-9007-8C13DBCDF2F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1A29B-385A-41CA-B1A5-819F80B3EEF8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D4992-4630-4FC4-8BFF-BF03793F8B8D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9023A-F4D9-4EA2-89A8-67648B547034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3560B-D7B8-42DF-9830-EA62D76B0E2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09B97-F9DA-4B13-8A4F-4CEE32403D5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D5C52-C27C-4822-A1AF-FDDEF97CC41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813F3-5473-4B6B-9B31-73F46D0B6C41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C5BF6-F14E-4AFA-88FA-C9CEC4F6E50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FEA8-D448-431E-A925-844C76DF7F1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3002B-ED7E-4868-90D8-159E8D7AB6E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4C0060-39FE-49A2-8732-A06A20F5414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81750"/>
            <a:ext cx="563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5" descr="Z:\CUP\Z1_ED\GINLEY\CH32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2300288"/>
            <a:ext cx="6297613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9624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2" descr="Z:\CUP\Z1_ED\GINLEY\CH32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568575"/>
            <a:ext cx="30607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9624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9458" name="Picture 2" descr="Z:\CUP\Z1_ED\GINLEY\CH32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011363"/>
            <a:ext cx="42465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886200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1506" name="Picture 2" descr="Z:\CUP\Z1_ED\GINLEY\CH32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0825" y="1555750"/>
            <a:ext cx="610235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8862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3554" name="Picture 2" descr="Z:\CUP\Z1_ED\GINLEY\CH32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474913"/>
            <a:ext cx="4246563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0386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5602" name="Picture 2" descr="Z:\CUP\Z1_ED\GINLEY\CH32\JPEG\GR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0063" y="2622550"/>
            <a:ext cx="306387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39624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7650" name="Picture 2" descr="Z:\CUP\Z1_ED\GINLEY\CH32\JPEG\GR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4825" y="2908300"/>
            <a:ext cx="305435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40386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Fig30_07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9698" name="Picture 2" descr="Z:\CUP\Z1_ED\GINLEY\CH32\JPEG\GR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6413" y="2528888"/>
            <a:ext cx="305117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40386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31746" name="Picture 2" descr="Z:\CUP\Z1_ED\GINLEY\CH32\JPEG\GR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1450" y="2735263"/>
            <a:ext cx="62611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9624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Fig32_09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5</TotalTime>
  <Words>9</Words>
  <Application>Microsoft Office PowerPoint</Application>
  <PresentationFormat>On-screen Show (4:3)</PresentationFormat>
  <Paragraphs>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CUP unbranded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2011-11-11T10:52:26Z</dcterms:created>
  <dcterms:modified xsi:type="dcterms:W3CDTF">2011-11-16T16:10:32Z</dcterms:modified>
</cp:coreProperties>
</file>