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E7FA-9988-4563-AE3B-ED368076B127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015BB-4986-4B86-8214-5A097BA4F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4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6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5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8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5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8255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Figure </a:t>
            </a:r>
            <a:endParaRPr lang="en-GB" dirty="0"/>
          </a:p>
        </p:txBody>
      </p:sp>
      <p:pic>
        <p:nvPicPr>
          <p:cNvPr id="1026" name="Picture 2" descr="J:\AcPro Production WIP\Academic Production Staff\Lindsey Tate\Projects\Archive\KAMPOURAKIS - Making Sense of Genes\Cover\shcup_pos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812" y="6381328"/>
            <a:ext cx="1816684" cy="38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AcPro Production WIP\Academic Production Staff\Lindsey Tate\Projects\Archive\KAMPOURAKIS - Making Sense of Genes\Cover\web-res-9781107128132pvs03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9" y="4780114"/>
            <a:ext cx="1309839" cy="19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355976" y="116249"/>
            <a:ext cx="4680520" cy="288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smtClean="0"/>
              <a:t>© Kostas </a:t>
            </a:r>
            <a:r>
              <a:rPr lang="en-US" sz="1400" dirty="0" err="1" smtClean="0"/>
              <a:t>Kampourakis</a:t>
            </a:r>
            <a:r>
              <a:rPr lang="en-US" sz="1400" dirty="0" smtClean="0"/>
              <a:t> 2017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774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8.1</a:t>
            </a:r>
            <a:endParaRPr lang="en-GB" dirty="0"/>
          </a:p>
        </p:txBody>
      </p:sp>
      <p:pic>
        <p:nvPicPr>
          <p:cNvPr id="1026" name="Picture 2" descr="C:\Users\ltate\Desktop\Temp\tbl8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3962400" cy="44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2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8.2</a:t>
            </a:r>
            <a:endParaRPr lang="en-GB" dirty="0"/>
          </a:p>
        </p:txBody>
      </p:sp>
      <p:pic>
        <p:nvPicPr>
          <p:cNvPr id="1026" name="Picture 2" descr="C:\Users\ltate\Desktop\Temp\tbl8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91249"/>
            <a:ext cx="4114800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2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8.3</a:t>
            </a:r>
            <a:endParaRPr lang="en-GB" dirty="0"/>
          </a:p>
        </p:txBody>
      </p:sp>
      <p:pic>
        <p:nvPicPr>
          <p:cNvPr id="2050" name="Picture 2" descr="C:\Users\ltate\Desktop\Temp\tbl8_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3962400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67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8.1</a:t>
            </a:r>
            <a:endParaRPr lang="en-GB" dirty="0"/>
          </a:p>
        </p:txBody>
      </p:sp>
      <p:pic>
        <p:nvPicPr>
          <p:cNvPr id="2050" name="Picture 2" descr="C:\Users\ltate\Desktop\Temp\fig8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00808"/>
            <a:ext cx="3528392" cy="301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30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Table 8.1</vt:lpstr>
      <vt:lpstr>Table 8.2</vt:lpstr>
      <vt:lpstr>Table 8.3</vt:lpstr>
      <vt:lpstr>Figure 8.1</vt:lpstr>
    </vt:vector>
  </TitlesOfParts>
  <Company>Cambridge University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Tate</dc:creator>
  <cp:lastModifiedBy>Lindsey Tate</cp:lastModifiedBy>
  <cp:revision>3</cp:revision>
  <dcterms:created xsi:type="dcterms:W3CDTF">2017-03-27T08:53:25Z</dcterms:created>
  <dcterms:modified xsi:type="dcterms:W3CDTF">2017-03-27T10:54:53Z</dcterms:modified>
</cp:coreProperties>
</file>