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695912-3ABC-3518-F65B-AE102E27FB68}" name="Anandadeep Roy" initials="AR" userId="S::anandadeep.roy@cambridge.org::70c8ce8c-b20b-4f5c-9d20-1ca324a3a7af" providerId="AD"/>
  <p188:author id="{B48FD9B8-98A6-FCD3-F28E-BF9C965547B3}" name="Priya Das" initials="PD" userId="S::pxdas@cambridge.org::aa0838ee-16f7-48fd-8cd1-cefd81bd13d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58" d="100"/>
          <a:sy n="58" d="100"/>
        </p:scale>
        <p:origin x="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hul De" userId="ee19cfac9c0ac879" providerId="LiveId" clId="{CB355AE7-5DBA-4553-B16A-B3F72494016B}"/>
    <pc:docChg chg="custSel modSld">
      <pc:chgData name="Rahul De" userId="ee19cfac9c0ac879" providerId="LiveId" clId="{CB355AE7-5DBA-4553-B16A-B3F72494016B}" dt="2023-07-13T14:13:10.638" v="57" actId="122"/>
      <pc:docMkLst>
        <pc:docMk/>
      </pc:docMkLst>
      <pc:sldChg chg="modSp mod">
        <pc:chgData name="Rahul De" userId="ee19cfac9c0ac879" providerId="LiveId" clId="{CB355AE7-5DBA-4553-B16A-B3F72494016B}" dt="2023-07-13T14:10:28.212" v="10" actId="20577"/>
        <pc:sldMkLst>
          <pc:docMk/>
          <pc:sldMk cId="1472935929" sldId="257"/>
        </pc:sldMkLst>
        <pc:spChg chg="mod">
          <ac:chgData name="Rahul De" userId="ee19cfac9c0ac879" providerId="LiveId" clId="{CB355AE7-5DBA-4553-B16A-B3F72494016B}" dt="2023-06-30T06:23:24.556" v="0" actId="122"/>
          <ac:spMkLst>
            <pc:docMk/>
            <pc:sldMk cId="1472935929" sldId="257"/>
            <ac:spMk id="2" creationId="{A86F3BC5-2773-9366-BB39-023F8A3CF696}"/>
          </ac:spMkLst>
        </pc:spChg>
        <pc:spChg chg="mod">
          <ac:chgData name="Rahul De" userId="ee19cfac9c0ac879" providerId="LiveId" clId="{CB355AE7-5DBA-4553-B16A-B3F72494016B}" dt="2023-07-13T14:10:28.212" v="10" actId="20577"/>
          <ac:spMkLst>
            <pc:docMk/>
            <pc:sldMk cId="1472935929" sldId="257"/>
            <ac:spMk id="3" creationId="{2D81198F-C753-1AF7-20F5-1043C5CB6EE6}"/>
          </ac:spMkLst>
        </pc:spChg>
      </pc:sldChg>
      <pc:sldChg chg="modSp mod">
        <pc:chgData name="Rahul De" userId="ee19cfac9c0ac879" providerId="LiveId" clId="{CB355AE7-5DBA-4553-B16A-B3F72494016B}" dt="2023-07-13T14:10:36.864" v="11" actId="20577"/>
        <pc:sldMkLst>
          <pc:docMk/>
          <pc:sldMk cId="1576138983" sldId="258"/>
        </pc:sldMkLst>
        <pc:spChg chg="mod">
          <ac:chgData name="Rahul De" userId="ee19cfac9c0ac879" providerId="LiveId" clId="{CB355AE7-5DBA-4553-B16A-B3F72494016B}" dt="2023-06-30T06:23:32.263" v="2" actId="122"/>
          <ac:spMkLst>
            <pc:docMk/>
            <pc:sldMk cId="1576138983" sldId="258"/>
            <ac:spMk id="2" creationId="{203A2C17-BAF9-63E5-D43C-5556C4EAA6C2}"/>
          </ac:spMkLst>
        </pc:spChg>
        <pc:spChg chg="mod">
          <ac:chgData name="Rahul De" userId="ee19cfac9c0ac879" providerId="LiveId" clId="{CB355AE7-5DBA-4553-B16A-B3F72494016B}" dt="2023-07-13T14:10:36.864" v="11" actId="20577"/>
          <ac:spMkLst>
            <pc:docMk/>
            <pc:sldMk cId="1576138983" sldId="258"/>
            <ac:spMk id="3" creationId="{7245A394-562E-C2FB-DA76-379788E4AF24}"/>
          </ac:spMkLst>
        </pc:spChg>
      </pc:sldChg>
      <pc:sldChg chg="modSp mod">
        <pc:chgData name="Rahul De" userId="ee19cfac9c0ac879" providerId="LiveId" clId="{CB355AE7-5DBA-4553-B16A-B3F72494016B}" dt="2023-06-30T06:23:47.934" v="4" actId="313"/>
        <pc:sldMkLst>
          <pc:docMk/>
          <pc:sldMk cId="4188167355" sldId="260"/>
        </pc:sldMkLst>
        <pc:spChg chg="mod">
          <ac:chgData name="Rahul De" userId="ee19cfac9c0ac879" providerId="LiveId" clId="{CB355AE7-5DBA-4553-B16A-B3F72494016B}" dt="2023-06-30T06:23:44.229" v="3" actId="122"/>
          <ac:spMkLst>
            <pc:docMk/>
            <pc:sldMk cId="4188167355" sldId="260"/>
            <ac:spMk id="2" creationId="{0B2AB631-F4D3-6EFA-9AEC-A125CEB70B25}"/>
          </ac:spMkLst>
        </pc:spChg>
        <pc:spChg chg="mod">
          <ac:chgData name="Rahul De" userId="ee19cfac9c0ac879" providerId="LiveId" clId="{CB355AE7-5DBA-4553-B16A-B3F72494016B}" dt="2023-06-30T06:23:47.934" v="4" actId="313"/>
          <ac:spMkLst>
            <pc:docMk/>
            <pc:sldMk cId="4188167355" sldId="260"/>
            <ac:spMk id="3" creationId="{0877E78F-C92F-BF9D-9D2B-C201CC5AF159}"/>
          </ac:spMkLst>
        </pc:spChg>
      </pc:sldChg>
      <pc:sldChg chg="modSp mod">
        <pc:chgData name="Rahul De" userId="ee19cfac9c0ac879" providerId="LiveId" clId="{CB355AE7-5DBA-4553-B16A-B3F72494016B}" dt="2023-06-30T06:23:55.579" v="9" actId="122"/>
        <pc:sldMkLst>
          <pc:docMk/>
          <pc:sldMk cId="2910453249" sldId="261"/>
        </pc:sldMkLst>
        <pc:spChg chg="mod">
          <ac:chgData name="Rahul De" userId="ee19cfac9c0ac879" providerId="LiveId" clId="{CB355AE7-5DBA-4553-B16A-B3F72494016B}" dt="2023-06-30T06:23:55.579" v="9" actId="122"/>
          <ac:spMkLst>
            <pc:docMk/>
            <pc:sldMk cId="2910453249" sldId="261"/>
            <ac:spMk id="2" creationId="{17812C20-EE0D-456E-A74D-07BFADC190BD}"/>
          </ac:spMkLst>
        </pc:spChg>
        <pc:spChg chg="mod">
          <ac:chgData name="Rahul De" userId="ee19cfac9c0ac879" providerId="LiveId" clId="{CB355AE7-5DBA-4553-B16A-B3F72494016B}" dt="2023-06-30T06:23:52.326" v="8" actId="20577"/>
          <ac:spMkLst>
            <pc:docMk/>
            <pc:sldMk cId="2910453249" sldId="261"/>
            <ac:spMk id="3" creationId="{36C82C92-FF59-94A4-749C-0B67E94CB92D}"/>
          </ac:spMkLst>
        </pc:spChg>
      </pc:sldChg>
      <pc:sldChg chg="modSp mod">
        <pc:chgData name="Rahul De" userId="ee19cfac9c0ac879" providerId="LiveId" clId="{CB355AE7-5DBA-4553-B16A-B3F72494016B}" dt="2023-07-13T14:12:46.408" v="56" actId="20577"/>
        <pc:sldMkLst>
          <pc:docMk/>
          <pc:sldMk cId="755382679" sldId="262"/>
        </pc:sldMkLst>
        <pc:spChg chg="mod">
          <ac:chgData name="Rahul De" userId="ee19cfac9c0ac879" providerId="LiveId" clId="{CB355AE7-5DBA-4553-B16A-B3F72494016B}" dt="2023-07-13T14:12:46.408" v="56" actId="20577"/>
          <ac:spMkLst>
            <pc:docMk/>
            <pc:sldMk cId="755382679" sldId="262"/>
            <ac:spMk id="3" creationId="{04038B7F-6D12-1492-5C7C-9A7993C076C3}"/>
          </ac:spMkLst>
        </pc:spChg>
      </pc:sldChg>
      <pc:sldChg chg="modSp mod">
        <pc:chgData name="Rahul De" userId="ee19cfac9c0ac879" providerId="LiveId" clId="{CB355AE7-5DBA-4553-B16A-B3F72494016B}" dt="2023-07-13T14:13:10.638" v="57" actId="122"/>
        <pc:sldMkLst>
          <pc:docMk/>
          <pc:sldMk cId="3766123173" sldId="268"/>
        </pc:sldMkLst>
        <pc:spChg chg="mod">
          <ac:chgData name="Rahul De" userId="ee19cfac9c0ac879" providerId="LiveId" clId="{CB355AE7-5DBA-4553-B16A-B3F72494016B}" dt="2023-07-13T14:13:10.638" v="57" actId="122"/>
          <ac:spMkLst>
            <pc:docMk/>
            <pc:sldMk cId="3766123173" sldId="268"/>
            <ac:spMk id="2" creationId="{9B413AE0-32C1-CDE4-0BDF-4E43550C893B}"/>
          </ac:spMkLst>
        </pc:spChg>
      </pc:sldChg>
    </pc:docChg>
  </pc:docChgLst>
  <pc:docChgLst>
    <pc:chgData name="Anandadeep Roy" userId="70c8ce8c-b20b-4f5c-9d20-1ca324a3a7af" providerId="ADAL" clId="{F829315F-D268-4894-AA95-F4462571BA96}"/>
    <pc:docChg chg="modSld">
      <pc:chgData name="Anandadeep Roy" userId="70c8ce8c-b20b-4f5c-9d20-1ca324a3a7af" providerId="ADAL" clId="{F829315F-D268-4894-AA95-F4462571BA96}" dt="2023-10-13T09:22:34.987" v="80"/>
      <pc:docMkLst>
        <pc:docMk/>
      </pc:docMkLst>
      <pc:sldChg chg="modSp mod delCm modCm">
        <pc:chgData name="Anandadeep Roy" userId="70c8ce8c-b20b-4f5c-9d20-1ca324a3a7af" providerId="ADAL" clId="{F829315F-D268-4894-AA95-F4462571BA96}" dt="2023-10-13T09:21:45.975" v="64"/>
        <pc:sldMkLst>
          <pc:docMk/>
          <pc:sldMk cId="1990447999" sldId="256"/>
        </pc:sldMkLst>
        <pc:spChg chg="mod">
          <ac:chgData name="Anandadeep Roy" userId="70c8ce8c-b20b-4f5c-9d20-1ca324a3a7af" providerId="ADAL" clId="{F829315F-D268-4894-AA95-F4462571BA96}" dt="2023-10-13T09:19:30.706" v="2" actId="20577"/>
          <ac:spMkLst>
            <pc:docMk/>
            <pc:sldMk cId="1990447999" sldId="256"/>
            <ac:spMk id="3" creationId="{F7D7E8DB-17F4-EB15-340A-7BB8AA5EB068}"/>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1:45.975" v="64"/>
              <pc2:cmMkLst xmlns:pc2="http://schemas.microsoft.com/office/powerpoint/2019/9/main/command">
                <pc:docMk/>
                <pc:sldMk cId="1990447999" sldId="256"/>
                <pc2:cmMk id="{808D44DE-6208-474A-90DE-963B7FA1499A}"/>
              </pc2:cmMkLst>
            </pc226:cmChg>
          </p:ext>
        </pc:extLst>
      </pc:sldChg>
      <pc:sldChg chg="modSp mod delCm modCm">
        <pc:chgData name="Anandadeep Roy" userId="70c8ce8c-b20b-4f5c-9d20-1ca324a3a7af" providerId="ADAL" clId="{F829315F-D268-4894-AA95-F4462571BA96}" dt="2023-10-13T09:19:51.372" v="7"/>
        <pc:sldMkLst>
          <pc:docMk/>
          <pc:sldMk cId="1472935929" sldId="257"/>
        </pc:sldMkLst>
        <pc:spChg chg="mod">
          <ac:chgData name="Anandadeep Roy" userId="70c8ce8c-b20b-4f5c-9d20-1ca324a3a7af" providerId="ADAL" clId="{F829315F-D268-4894-AA95-F4462571BA96}" dt="2023-10-13T09:19:49.457" v="6" actId="20577"/>
          <ac:spMkLst>
            <pc:docMk/>
            <pc:sldMk cId="1472935929" sldId="257"/>
            <ac:spMk id="3" creationId="{2D81198F-C753-1AF7-20F5-1043C5CB6EE6}"/>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19:51.372" v="7"/>
              <pc2:cmMkLst xmlns:pc2="http://schemas.microsoft.com/office/powerpoint/2019/9/main/command">
                <pc:docMk/>
                <pc:sldMk cId="1472935929" sldId="257"/>
                <pc2:cmMk id="{7076085A-D259-493E-8ED9-1A800098E439}"/>
              </pc2:cmMkLst>
            </pc226:cmChg>
            <pc226:cmChg xmlns:pc226="http://schemas.microsoft.com/office/powerpoint/2022/06/main/command" chg="del">
              <pc226:chgData name="Anandadeep Roy" userId="70c8ce8c-b20b-4f5c-9d20-1ca324a3a7af" providerId="ADAL" clId="{F829315F-D268-4894-AA95-F4462571BA96}" dt="2023-10-13T09:19:39.135" v="3"/>
              <pc2:cmMkLst xmlns:pc2="http://schemas.microsoft.com/office/powerpoint/2019/9/main/command">
                <pc:docMk/>
                <pc:sldMk cId="1472935929" sldId="257"/>
                <pc2:cmMk id="{7218EC68-8C41-488A-AA7A-4D6D36E315CC}"/>
              </pc2:cmMkLst>
            </pc226:cmChg>
            <pc226:cmChg xmlns:pc226="http://schemas.microsoft.com/office/powerpoint/2022/06/main/command" chg="del mod">
              <pc226:chgData name="Anandadeep Roy" userId="70c8ce8c-b20b-4f5c-9d20-1ca324a3a7af" providerId="ADAL" clId="{F829315F-D268-4894-AA95-F4462571BA96}" dt="2023-10-13T09:19:44.435" v="5"/>
              <pc2:cmMkLst xmlns:pc2="http://schemas.microsoft.com/office/powerpoint/2019/9/main/command">
                <pc:docMk/>
                <pc:sldMk cId="1472935929" sldId="257"/>
                <pc2:cmMk id="{018B9199-EDEE-49EE-B660-4616D6B865B3}"/>
              </pc2:cmMkLst>
            </pc226:cmChg>
          </p:ext>
        </pc:extLst>
      </pc:sldChg>
      <pc:sldChg chg="modSp mod delCm modCm">
        <pc:chgData name="Anandadeep Roy" userId="70c8ce8c-b20b-4f5c-9d20-1ca324a3a7af" providerId="ADAL" clId="{F829315F-D268-4894-AA95-F4462571BA96}" dt="2023-10-13T09:20:18.024" v="31"/>
        <pc:sldMkLst>
          <pc:docMk/>
          <pc:sldMk cId="1576138983" sldId="258"/>
        </pc:sldMkLst>
        <pc:spChg chg="mod">
          <ac:chgData name="Anandadeep Roy" userId="70c8ce8c-b20b-4f5c-9d20-1ca324a3a7af" providerId="ADAL" clId="{F829315F-D268-4894-AA95-F4462571BA96}" dt="2023-10-13T09:20:16.291" v="30" actId="20577"/>
          <ac:spMkLst>
            <pc:docMk/>
            <pc:sldMk cId="1576138983" sldId="258"/>
            <ac:spMk id="3" creationId="{7245A394-562E-C2FB-DA76-379788E4AF24}"/>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0:18.024" v="31"/>
              <pc2:cmMkLst xmlns:pc2="http://schemas.microsoft.com/office/powerpoint/2019/9/main/command">
                <pc:docMk/>
                <pc:sldMk cId="1576138983" sldId="258"/>
                <pc2:cmMk id="{A50AF921-81A2-4710-831A-0122919C19A0}"/>
              </pc2:cmMkLst>
            </pc226:cmChg>
            <pc226:cmChg xmlns:pc226="http://schemas.microsoft.com/office/powerpoint/2022/06/main/command" chg="del mod">
              <pc226:chgData name="Anandadeep Roy" userId="70c8ce8c-b20b-4f5c-9d20-1ca324a3a7af" providerId="ADAL" clId="{F829315F-D268-4894-AA95-F4462571BA96}" dt="2023-10-13T09:20:13.045" v="29"/>
              <pc2:cmMkLst xmlns:pc2="http://schemas.microsoft.com/office/powerpoint/2019/9/main/command">
                <pc:docMk/>
                <pc:sldMk cId="1576138983" sldId="258"/>
                <pc2:cmMk id="{8AB10C91-CE48-4AB4-B3D5-ABA2DFF5A24C}"/>
              </pc2:cmMkLst>
            </pc226:cmChg>
            <pc226:cmChg xmlns:pc226="http://schemas.microsoft.com/office/powerpoint/2022/06/main/command" chg="del mod">
              <pc226:chgData name="Anandadeep Roy" userId="70c8ce8c-b20b-4f5c-9d20-1ca324a3a7af" providerId="ADAL" clId="{F829315F-D268-4894-AA95-F4462571BA96}" dt="2023-10-13T09:20:04.804" v="16"/>
              <pc2:cmMkLst xmlns:pc2="http://schemas.microsoft.com/office/powerpoint/2019/9/main/command">
                <pc:docMk/>
                <pc:sldMk cId="1576138983" sldId="258"/>
                <pc2:cmMk id="{5802C4EE-83B9-4983-97AF-5FA19F179793}"/>
              </pc2:cmMkLst>
            </pc226:cmChg>
          </p:ext>
        </pc:extLst>
      </pc:sldChg>
      <pc:sldChg chg="modSp mod delCm modCm">
        <pc:chgData name="Anandadeep Roy" userId="70c8ce8c-b20b-4f5c-9d20-1ca324a3a7af" providerId="ADAL" clId="{F829315F-D268-4894-AA95-F4462571BA96}" dt="2023-10-13T09:20:25.493" v="33"/>
        <pc:sldMkLst>
          <pc:docMk/>
          <pc:sldMk cId="3794424593" sldId="259"/>
        </pc:sldMkLst>
        <pc:spChg chg="mod">
          <ac:chgData name="Anandadeep Roy" userId="70c8ce8c-b20b-4f5c-9d20-1ca324a3a7af" providerId="ADAL" clId="{F829315F-D268-4894-AA95-F4462571BA96}" dt="2023-10-13T09:20:23.383" v="32" actId="20577"/>
          <ac:spMkLst>
            <pc:docMk/>
            <pc:sldMk cId="3794424593" sldId="259"/>
            <ac:spMk id="3" creationId="{40470A24-ABD2-565B-7205-CD8D61A7AF6E}"/>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0:25.493" v="33"/>
              <pc2:cmMkLst xmlns:pc2="http://schemas.microsoft.com/office/powerpoint/2019/9/main/command">
                <pc:docMk/>
                <pc:sldMk cId="3794424593" sldId="259"/>
                <pc2:cmMk id="{0181754B-6BD3-4BE1-8E6A-887C0D38F0B0}"/>
              </pc2:cmMkLst>
            </pc226:cmChg>
          </p:ext>
        </pc:extLst>
      </pc:sldChg>
      <pc:sldChg chg="modSp mod delCm modCm">
        <pc:chgData name="Anandadeep Roy" userId="70c8ce8c-b20b-4f5c-9d20-1ca324a3a7af" providerId="ADAL" clId="{F829315F-D268-4894-AA95-F4462571BA96}" dt="2023-10-13T09:20:33.786" v="36"/>
        <pc:sldMkLst>
          <pc:docMk/>
          <pc:sldMk cId="4188167355" sldId="260"/>
        </pc:sldMkLst>
        <pc:spChg chg="mod">
          <ac:chgData name="Anandadeep Roy" userId="70c8ce8c-b20b-4f5c-9d20-1ca324a3a7af" providerId="ADAL" clId="{F829315F-D268-4894-AA95-F4462571BA96}" dt="2023-10-13T09:20:32.072" v="35" actId="20577"/>
          <ac:spMkLst>
            <pc:docMk/>
            <pc:sldMk cId="4188167355" sldId="260"/>
            <ac:spMk id="3" creationId="{0877E78F-C92F-BF9D-9D2B-C201CC5AF159}"/>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0:33.786" v="36"/>
              <pc2:cmMkLst xmlns:pc2="http://schemas.microsoft.com/office/powerpoint/2019/9/main/command">
                <pc:docMk/>
                <pc:sldMk cId="4188167355" sldId="260"/>
                <pc2:cmMk id="{71E299FE-3CB4-427D-85B0-3C962F3903DE}"/>
              </pc2:cmMkLst>
            </pc226:cmChg>
          </p:ext>
        </pc:extLst>
      </pc:sldChg>
      <pc:sldChg chg="modSp mod delCm modCm">
        <pc:chgData name="Anandadeep Roy" userId="70c8ce8c-b20b-4f5c-9d20-1ca324a3a7af" providerId="ADAL" clId="{F829315F-D268-4894-AA95-F4462571BA96}" dt="2023-10-13T09:20:53.350" v="42"/>
        <pc:sldMkLst>
          <pc:docMk/>
          <pc:sldMk cId="2910453249" sldId="261"/>
        </pc:sldMkLst>
        <pc:spChg chg="mod">
          <ac:chgData name="Anandadeep Roy" userId="70c8ce8c-b20b-4f5c-9d20-1ca324a3a7af" providerId="ADAL" clId="{F829315F-D268-4894-AA95-F4462571BA96}" dt="2023-10-13T09:20:51.356" v="41" actId="20577"/>
          <ac:spMkLst>
            <pc:docMk/>
            <pc:sldMk cId="2910453249" sldId="261"/>
            <ac:spMk id="3" creationId="{36C82C92-FF59-94A4-749C-0B67E94CB92D}"/>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0:43.099" v="38"/>
              <pc2:cmMkLst xmlns:pc2="http://schemas.microsoft.com/office/powerpoint/2019/9/main/command">
                <pc:docMk/>
                <pc:sldMk cId="2910453249" sldId="261"/>
                <pc2:cmMk id="{3437B529-08AC-40E2-94FC-E7D3B7279232}"/>
              </pc2:cmMkLst>
            </pc226:cmChg>
            <pc226:cmChg xmlns:pc226="http://schemas.microsoft.com/office/powerpoint/2022/06/main/command" chg="del mod">
              <pc226:chgData name="Anandadeep Roy" userId="70c8ce8c-b20b-4f5c-9d20-1ca324a3a7af" providerId="ADAL" clId="{F829315F-D268-4894-AA95-F4462571BA96}" dt="2023-10-13T09:20:48.359" v="40"/>
              <pc2:cmMkLst xmlns:pc2="http://schemas.microsoft.com/office/powerpoint/2019/9/main/command">
                <pc:docMk/>
                <pc:sldMk cId="2910453249" sldId="261"/>
                <pc2:cmMk id="{864D606B-D54F-4FE0-B413-1B29A9999646}"/>
              </pc2:cmMkLst>
            </pc226:cmChg>
            <pc226:cmChg xmlns:pc226="http://schemas.microsoft.com/office/powerpoint/2022/06/main/command" chg="del mod">
              <pc226:chgData name="Anandadeep Roy" userId="70c8ce8c-b20b-4f5c-9d20-1ca324a3a7af" providerId="ADAL" clId="{F829315F-D268-4894-AA95-F4462571BA96}" dt="2023-10-13T09:20:53.350" v="42"/>
              <pc2:cmMkLst xmlns:pc2="http://schemas.microsoft.com/office/powerpoint/2019/9/main/command">
                <pc:docMk/>
                <pc:sldMk cId="2910453249" sldId="261"/>
                <pc2:cmMk id="{DF3C3CFD-6BCE-49B5-AB62-B82AC4C5C8A9}"/>
              </pc2:cmMkLst>
            </pc226:cmChg>
          </p:ext>
        </pc:extLst>
      </pc:sldChg>
      <pc:sldChg chg="modSp mod delCm modCm">
        <pc:chgData name="Anandadeep Roy" userId="70c8ce8c-b20b-4f5c-9d20-1ca324a3a7af" providerId="ADAL" clId="{F829315F-D268-4894-AA95-F4462571BA96}" dt="2023-10-13T09:21:38.863" v="63"/>
        <pc:sldMkLst>
          <pc:docMk/>
          <pc:sldMk cId="755382679" sldId="262"/>
        </pc:sldMkLst>
        <pc:spChg chg="mod">
          <ac:chgData name="Anandadeep Roy" userId="70c8ce8c-b20b-4f5c-9d20-1ca324a3a7af" providerId="ADAL" clId="{F829315F-D268-4894-AA95-F4462571BA96}" dt="2023-10-13T09:21:36.891" v="62" actId="20577"/>
          <ac:spMkLst>
            <pc:docMk/>
            <pc:sldMk cId="755382679" sldId="262"/>
            <ac:spMk id="3" creationId="{04038B7F-6D12-1492-5C7C-9A7993C076C3}"/>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1:30.909" v="61"/>
              <pc2:cmMkLst xmlns:pc2="http://schemas.microsoft.com/office/powerpoint/2019/9/main/command">
                <pc:docMk/>
                <pc:sldMk cId="755382679" sldId="262"/>
                <pc2:cmMk id="{D761591F-8705-41D1-B86C-D8952D76BF6C}"/>
              </pc2:cmMkLst>
            </pc226:cmChg>
            <pc226:cmChg xmlns:pc226="http://schemas.microsoft.com/office/powerpoint/2022/06/main/command" chg="del mod">
              <pc226:chgData name="Anandadeep Roy" userId="70c8ce8c-b20b-4f5c-9d20-1ca324a3a7af" providerId="ADAL" clId="{F829315F-D268-4894-AA95-F4462571BA96}" dt="2023-10-13T09:21:24.040" v="59"/>
              <pc2:cmMkLst xmlns:pc2="http://schemas.microsoft.com/office/powerpoint/2019/9/main/command">
                <pc:docMk/>
                <pc:sldMk cId="755382679" sldId="262"/>
                <pc2:cmMk id="{A2ABF33B-90B1-4806-89F2-BEAA6C39C252}"/>
              </pc2:cmMkLst>
            </pc226:cmChg>
            <pc226:cmChg xmlns:pc226="http://schemas.microsoft.com/office/powerpoint/2022/06/main/command" chg="del mod">
              <pc226:chgData name="Anandadeep Roy" userId="70c8ce8c-b20b-4f5c-9d20-1ca324a3a7af" providerId="ADAL" clId="{F829315F-D268-4894-AA95-F4462571BA96}" dt="2023-10-13T09:21:38.863" v="63"/>
              <pc2:cmMkLst xmlns:pc2="http://schemas.microsoft.com/office/powerpoint/2019/9/main/command">
                <pc:docMk/>
                <pc:sldMk cId="755382679" sldId="262"/>
                <pc2:cmMk id="{3D42FCC3-314E-4021-A9A0-197C17692A27}"/>
              </pc2:cmMkLst>
            </pc226:cmChg>
          </p:ext>
        </pc:extLst>
      </pc:sldChg>
      <pc:sldChg chg="modSp mod delCm modCm">
        <pc:chgData name="Anandadeep Roy" userId="70c8ce8c-b20b-4f5c-9d20-1ca324a3a7af" providerId="ADAL" clId="{F829315F-D268-4894-AA95-F4462571BA96}" dt="2023-10-13T09:22:09.866" v="72"/>
        <pc:sldMkLst>
          <pc:docMk/>
          <pc:sldMk cId="1693909212" sldId="263"/>
        </pc:sldMkLst>
        <pc:spChg chg="mod">
          <ac:chgData name="Anandadeep Roy" userId="70c8ce8c-b20b-4f5c-9d20-1ca324a3a7af" providerId="ADAL" clId="{F829315F-D268-4894-AA95-F4462571BA96}" dt="2023-10-13T09:22:04.997" v="70" actId="20577"/>
          <ac:spMkLst>
            <pc:docMk/>
            <pc:sldMk cId="1693909212" sldId="263"/>
            <ac:spMk id="3" creationId="{4955BBC7-5E07-68B5-FF34-890750C15C1F}"/>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2:09.866" v="72"/>
              <pc2:cmMkLst xmlns:pc2="http://schemas.microsoft.com/office/powerpoint/2019/9/main/command">
                <pc:docMk/>
                <pc:sldMk cId="1693909212" sldId="263"/>
                <pc2:cmMk id="{21389541-47F7-43BE-B108-24F77A94528B}"/>
              </pc2:cmMkLst>
            </pc226:cmChg>
            <pc226:cmChg xmlns:pc226="http://schemas.microsoft.com/office/powerpoint/2022/06/main/command" chg="del mod">
              <pc226:chgData name="Anandadeep Roy" userId="70c8ce8c-b20b-4f5c-9d20-1ca324a3a7af" providerId="ADAL" clId="{F829315F-D268-4894-AA95-F4462571BA96}" dt="2023-10-13T09:22:07.398" v="71"/>
              <pc2:cmMkLst xmlns:pc2="http://schemas.microsoft.com/office/powerpoint/2019/9/main/command">
                <pc:docMk/>
                <pc:sldMk cId="1693909212" sldId="263"/>
                <pc2:cmMk id="{6B72C5A9-2591-4E85-9210-294AD20ECA32}"/>
              </pc2:cmMkLst>
            </pc226:cmChg>
            <pc226:cmChg xmlns:pc226="http://schemas.microsoft.com/office/powerpoint/2022/06/main/command" chg="del mod">
              <pc226:chgData name="Anandadeep Roy" userId="70c8ce8c-b20b-4f5c-9d20-1ca324a3a7af" providerId="ADAL" clId="{F829315F-D268-4894-AA95-F4462571BA96}" dt="2023-10-13T09:21:54.191" v="66"/>
              <pc2:cmMkLst xmlns:pc2="http://schemas.microsoft.com/office/powerpoint/2019/9/main/command">
                <pc:docMk/>
                <pc:sldMk cId="1693909212" sldId="263"/>
                <pc2:cmMk id="{E4F2F2EB-EB45-4673-B538-44A6D54477D9}"/>
              </pc2:cmMkLst>
            </pc226:cmChg>
          </p:ext>
        </pc:extLst>
      </pc:sldChg>
      <pc:sldChg chg="modSp mod delCm modCm">
        <pc:chgData name="Anandadeep Roy" userId="70c8ce8c-b20b-4f5c-9d20-1ca324a3a7af" providerId="ADAL" clId="{F829315F-D268-4894-AA95-F4462571BA96}" dt="2023-10-13T09:22:20.606" v="75"/>
        <pc:sldMkLst>
          <pc:docMk/>
          <pc:sldMk cId="1902704390" sldId="266"/>
        </pc:sldMkLst>
        <pc:graphicFrameChg chg="modGraphic">
          <ac:chgData name="Anandadeep Roy" userId="70c8ce8c-b20b-4f5c-9d20-1ca324a3a7af" providerId="ADAL" clId="{F829315F-D268-4894-AA95-F4462571BA96}" dt="2023-10-13T09:22:17.995" v="73" actId="20577"/>
          <ac:graphicFrameMkLst>
            <pc:docMk/>
            <pc:sldMk cId="1902704390" sldId="266"/>
            <ac:graphicFrameMk id="4" creationId="{830F2A99-01AA-1B7B-7B4B-90A31B06FCE3}"/>
          </ac:graphicFrameMkLst>
        </pc:graphicFrameChg>
        <pc:extLst>
          <p:ext xmlns:p="http://schemas.openxmlformats.org/presentationml/2006/main" uri="{D6D511B9-2390-475A-947B-AFAB55BFBCF1}">
            <pc226:cmChg xmlns:pc226="http://schemas.microsoft.com/office/powerpoint/2022/06/main/command" chg="del mod modRxn">
              <pc226:chgData name="Anandadeep Roy" userId="70c8ce8c-b20b-4f5c-9d20-1ca324a3a7af" providerId="ADAL" clId="{F829315F-D268-4894-AA95-F4462571BA96}" dt="2023-10-13T09:22:20.606" v="75"/>
              <pc2:cmMkLst xmlns:pc2="http://schemas.microsoft.com/office/powerpoint/2019/9/main/command">
                <pc:docMk/>
                <pc:sldMk cId="1902704390" sldId="266"/>
                <pc2:cmMk id="{922F9A5D-259B-47AB-ABAA-77A50E42DDD1}"/>
              </pc2:cmMkLst>
            </pc226:cmChg>
          </p:ext>
        </pc:extLst>
      </pc:sldChg>
      <pc:sldChg chg="modSp mod delCm modCm">
        <pc:chgData name="Anandadeep Roy" userId="70c8ce8c-b20b-4f5c-9d20-1ca324a3a7af" providerId="ADAL" clId="{F829315F-D268-4894-AA95-F4462571BA96}" dt="2023-10-13T09:22:34.987" v="80"/>
        <pc:sldMkLst>
          <pc:docMk/>
          <pc:sldMk cId="1970347547" sldId="269"/>
        </pc:sldMkLst>
        <pc:spChg chg="mod">
          <ac:chgData name="Anandadeep Roy" userId="70c8ce8c-b20b-4f5c-9d20-1ca324a3a7af" providerId="ADAL" clId="{F829315F-D268-4894-AA95-F4462571BA96}" dt="2023-10-13T09:22:33.215" v="79" actId="20577"/>
          <ac:spMkLst>
            <pc:docMk/>
            <pc:sldMk cId="1970347547" sldId="269"/>
            <ac:spMk id="3" creationId="{FD326AF8-7E1F-3092-90E6-8A005122B8AC}"/>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F829315F-D268-4894-AA95-F4462571BA96}" dt="2023-10-13T09:22:34.987" v="80"/>
              <pc2:cmMkLst xmlns:pc2="http://schemas.microsoft.com/office/powerpoint/2019/9/main/command">
                <pc:docMk/>
                <pc:sldMk cId="1970347547" sldId="269"/>
                <pc2:cmMk id="{2377F37F-08C1-4578-8E68-A4EA722ABE7F}"/>
              </pc2:cmMkLst>
            </pc226:cmChg>
            <pc226:cmChg xmlns:pc226="http://schemas.microsoft.com/office/powerpoint/2022/06/main/command" chg="del mod">
              <pc226:chgData name="Anandadeep Roy" userId="70c8ce8c-b20b-4f5c-9d20-1ca324a3a7af" providerId="ADAL" clId="{F829315F-D268-4894-AA95-F4462571BA96}" dt="2023-10-13T09:22:28.482" v="77"/>
              <pc2:cmMkLst xmlns:pc2="http://schemas.microsoft.com/office/powerpoint/2019/9/main/command">
                <pc:docMk/>
                <pc:sldMk cId="1970347547" sldId="269"/>
                <pc2:cmMk id="{DE4BD8BE-D955-410D-864E-A281DCDB0645}"/>
              </pc2:cmMkLst>
            </pc226:cmChg>
          </p:ext>
        </pc:extLst>
      </pc:sldChg>
    </pc:docChg>
  </pc:docChgLst>
  <pc:docChgLst>
    <pc:chgData name="Priya Das" userId="aa0838ee-16f7-48fd-8cd1-cefd81bd13dd" providerId="ADAL" clId="{675942B9-B99C-47D3-9D71-7B8473A4A078}"/>
    <pc:docChg chg="undo custSel modSld">
      <pc:chgData name="Priya Das" userId="aa0838ee-16f7-48fd-8cd1-cefd81bd13dd" providerId="ADAL" clId="{675942B9-B99C-47D3-9D71-7B8473A4A078}" dt="2023-09-05T09:56:15.226" v="117"/>
      <pc:docMkLst>
        <pc:docMk/>
      </pc:docMkLst>
      <pc:sldChg chg="addCm">
        <pc:chgData name="Priya Das" userId="aa0838ee-16f7-48fd-8cd1-cefd81bd13dd" providerId="ADAL" clId="{675942B9-B99C-47D3-9D71-7B8473A4A078}" dt="2023-09-05T09:42:26.650" v="0"/>
        <pc:sldMkLst>
          <pc:docMk/>
          <pc:sldMk cId="1990447999" sldId="256"/>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42:26.650" v="0"/>
              <pc2:cmMkLst xmlns:pc2="http://schemas.microsoft.com/office/powerpoint/2019/9/main/command">
                <pc:docMk/>
                <pc:sldMk cId="1990447999" sldId="256"/>
                <pc2:cmMk id="{808D44DE-6208-474A-90DE-963B7FA1499A}"/>
              </pc2:cmMkLst>
            </pc226:cmChg>
          </p:ext>
        </pc:extLst>
      </pc:sldChg>
      <pc:sldChg chg="modSp mod addCm modCm">
        <pc:chgData name="Priya Das" userId="aa0838ee-16f7-48fd-8cd1-cefd81bd13dd" providerId="ADAL" clId="{675942B9-B99C-47D3-9D71-7B8473A4A078}" dt="2023-09-05T09:46:54.679" v="9"/>
        <pc:sldMkLst>
          <pc:docMk/>
          <pc:sldMk cId="1472935929" sldId="257"/>
        </pc:sldMkLst>
        <pc:spChg chg="mod">
          <ac:chgData name="Priya Das" userId="aa0838ee-16f7-48fd-8cd1-cefd81bd13dd" providerId="ADAL" clId="{675942B9-B99C-47D3-9D71-7B8473A4A078}" dt="2023-09-05T09:46:09.373" v="5" actId="20577"/>
          <ac:spMkLst>
            <pc:docMk/>
            <pc:sldMk cId="1472935929" sldId="257"/>
            <ac:spMk id="2" creationId="{A86F3BC5-2773-9366-BB39-023F8A3CF696}"/>
          </ac:spMkLst>
        </pc:spChg>
        <pc:spChg chg="mod">
          <ac:chgData name="Priya Das" userId="aa0838ee-16f7-48fd-8cd1-cefd81bd13dd" providerId="ADAL" clId="{675942B9-B99C-47D3-9D71-7B8473A4A078}" dt="2023-09-05T09:46:44.273" v="8" actId="20577"/>
          <ac:spMkLst>
            <pc:docMk/>
            <pc:sldMk cId="1472935929" sldId="257"/>
            <ac:spMk id="3" creationId="{2D81198F-C753-1AF7-20F5-1043C5CB6EE6}"/>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46:54.679" v="9"/>
              <pc2:cmMkLst xmlns:pc2="http://schemas.microsoft.com/office/powerpoint/2019/9/main/command">
                <pc:docMk/>
                <pc:sldMk cId="1472935929" sldId="257"/>
                <pc2:cmMk id="{7076085A-D259-493E-8ED9-1A800098E439}"/>
              </pc2:cmMkLst>
            </pc226:cmChg>
            <pc226:cmChg xmlns:pc226="http://schemas.microsoft.com/office/powerpoint/2022/06/main/command" chg="add mod">
              <pc226:chgData name="Priya Das" userId="aa0838ee-16f7-48fd-8cd1-cefd81bd13dd" providerId="ADAL" clId="{675942B9-B99C-47D3-9D71-7B8473A4A078}" dt="2023-09-05T09:46:09.373" v="5" actId="20577"/>
              <pc2:cmMkLst xmlns:pc2="http://schemas.microsoft.com/office/powerpoint/2019/9/main/command">
                <pc:docMk/>
                <pc:sldMk cId="1472935929" sldId="257"/>
                <pc2:cmMk id="{7218EC68-8C41-488A-AA7A-4D6D36E315CC}"/>
              </pc2:cmMkLst>
            </pc226:cmChg>
            <pc226:cmChg xmlns:pc226="http://schemas.microsoft.com/office/powerpoint/2022/06/main/command" chg="add mod">
              <pc226:chgData name="Priya Das" userId="aa0838ee-16f7-48fd-8cd1-cefd81bd13dd" providerId="ADAL" clId="{675942B9-B99C-47D3-9D71-7B8473A4A078}" dt="2023-09-05T09:46:44.273" v="8" actId="20577"/>
              <pc2:cmMkLst xmlns:pc2="http://schemas.microsoft.com/office/powerpoint/2019/9/main/command">
                <pc:docMk/>
                <pc:sldMk cId="1472935929" sldId="257"/>
                <pc2:cmMk id="{018B9199-EDEE-49EE-B660-4616D6B865B3}"/>
              </pc2:cmMkLst>
            </pc226:cmChg>
          </p:ext>
        </pc:extLst>
      </pc:sldChg>
      <pc:sldChg chg="modSp mod addCm">
        <pc:chgData name="Priya Das" userId="aa0838ee-16f7-48fd-8cd1-cefd81bd13dd" providerId="ADAL" clId="{675942B9-B99C-47D3-9D71-7B8473A4A078}" dt="2023-09-05T09:48:04.210" v="14"/>
        <pc:sldMkLst>
          <pc:docMk/>
          <pc:sldMk cId="1576138983" sldId="258"/>
        </pc:sldMkLst>
        <pc:spChg chg="mod">
          <ac:chgData name="Priya Das" userId="aa0838ee-16f7-48fd-8cd1-cefd81bd13dd" providerId="ADAL" clId="{675942B9-B99C-47D3-9D71-7B8473A4A078}" dt="2023-09-05T09:47:02.428" v="11" actId="20577"/>
          <ac:spMkLst>
            <pc:docMk/>
            <pc:sldMk cId="1576138983" sldId="258"/>
            <ac:spMk id="2" creationId="{203A2C17-BAF9-63E5-D43C-5556C4EAA6C2}"/>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48:04.210" v="14"/>
              <pc2:cmMkLst xmlns:pc2="http://schemas.microsoft.com/office/powerpoint/2019/9/main/command">
                <pc:docMk/>
                <pc:sldMk cId="1576138983" sldId="258"/>
                <pc2:cmMk id="{A50AF921-81A2-4710-831A-0122919C19A0}"/>
              </pc2:cmMkLst>
            </pc226:cmChg>
            <pc226:cmChg xmlns:pc226="http://schemas.microsoft.com/office/powerpoint/2022/06/main/command" chg="add">
              <pc226:chgData name="Priya Das" userId="aa0838ee-16f7-48fd-8cd1-cefd81bd13dd" providerId="ADAL" clId="{675942B9-B99C-47D3-9D71-7B8473A4A078}" dt="2023-09-05T09:47:39.022" v="13"/>
              <pc2:cmMkLst xmlns:pc2="http://schemas.microsoft.com/office/powerpoint/2019/9/main/command">
                <pc:docMk/>
                <pc:sldMk cId="1576138983" sldId="258"/>
                <pc2:cmMk id="{8AB10C91-CE48-4AB4-B3D5-ABA2DFF5A24C}"/>
              </pc2:cmMkLst>
            </pc226:cmChg>
            <pc226:cmChg xmlns:pc226="http://schemas.microsoft.com/office/powerpoint/2022/06/main/command" chg="add">
              <pc226:chgData name="Priya Das" userId="aa0838ee-16f7-48fd-8cd1-cefd81bd13dd" providerId="ADAL" clId="{675942B9-B99C-47D3-9D71-7B8473A4A078}" dt="2023-09-05T09:47:29.319" v="12"/>
              <pc2:cmMkLst xmlns:pc2="http://schemas.microsoft.com/office/powerpoint/2019/9/main/command">
                <pc:docMk/>
                <pc:sldMk cId="1576138983" sldId="258"/>
                <pc2:cmMk id="{5802C4EE-83B9-4983-97AF-5FA19F179793}"/>
              </pc2:cmMkLst>
            </pc226:cmChg>
          </p:ext>
        </pc:extLst>
      </pc:sldChg>
      <pc:sldChg chg="modSp mod addCm">
        <pc:chgData name="Priya Das" userId="aa0838ee-16f7-48fd-8cd1-cefd81bd13dd" providerId="ADAL" clId="{675942B9-B99C-47D3-9D71-7B8473A4A078}" dt="2023-09-05T09:48:35.724" v="17"/>
        <pc:sldMkLst>
          <pc:docMk/>
          <pc:sldMk cId="3794424593" sldId="259"/>
        </pc:sldMkLst>
        <pc:spChg chg="mod">
          <ac:chgData name="Priya Das" userId="aa0838ee-16f7-48fd-8cd1-cefd81bd13dd" providerId="ADAL" clId="{675942B9-B99C-47D3-9D71-7B8473A4A078}" dt="2023-09-05T09:48:25.550" v="16" actId="20577"/>
          <ac:spMkLst>
            <pc:docMk/>
            <pc:sldMk cId="3794424593" sldId="259"/>
            <ac:spMk id="3" creationId="{40470A24-ABD2-565B-7205-CD8D61A7AF6E}"/>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48:35.724" v="17"/>
              <pc2:cmMkLst xmlns:pc2="http://schemas.microsoft.com/office/powerpoint/2019/9/main/command">
                <pc:docMk/>
                <pc:sldMk cId="3794424593" sldId="259"/>
                <pc2:cmMk id="{0181754B-6BD3-4BE1-8E6A-887C0D38F0B0}"/>
              </pc2:cmMkLst>
            </pc226:cmChg>
          </p:ext>
        </pc:extLst>
      </pc:sldChg>
      <pc:sldChg chg="modSp mod addCm">
        <pc:chgData name="Priya Das" userId="aa0838ee-16f7-48fd-8cd1-cefd81bd13dd" providerId="ADAL" clId="{675942B9-B99C-47D3-9D71-7B8473A4A078}" dt="2023-09-05T09:49:42.534" v="19"/>
        <pc:sldMkLst>
          <pc:docMk/>
          <pc:sldMk cId="4188167355" sldId="260"/>
        </pc:sldMkLst>
        <pc:spChg chg="mod">
          <ac:chgData name="Priya Das" userId="aa0838ee-16f7-48fd-8cd1-cefd81bd13dd" providerId="ADAL" clId="{675942B9-B99C-47D3-9D71-7B8473A4A078}" dt="2023-09-05T09:48:53.601" v="18" actId="20577"/>
          <ac:spMkLst>
            <pc:docMk/>
            <pc:sldMk cId="4188167355" sldId="260"/>
            <ac:spMk id="2" creationId="{0B2AB631-F4D3-6EFA-9AEC-A125CEB70B25}"/>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49:42.534" v="19"/>
              <pc2:cmMkLst xmlns:pc2="http://schemas.microsoft.com/office/powerpoint/2019/9/main/command">
                <pc:docMk/>
                <pc:sldMk cId="4188167355" sldId="260"/>
                <pc2:cmMk id="{71E299FE-3CB4-427D-85B0-3C962F3903DE}"/>
              </pc2:cmMkLst>
            </pc226:cmChg>
          </p:ext>
        </pc:extLst>
      </pc:sldChg>
      <pc:sldChg chg="addCm modCm">
        <pc:chgData name="Priya Das" userId="aa0838ee-16f7-48fd-8cd1-cefd81bd13dd" providerId="ADAL" clId="{675942B9-B99C-47D3-9D71-7B8473A4A078}" dt="2023-09-05T09:50:39.293" v="23"/>
        <pc:sldMkLst>
          <pc:docMk/>
          <pc:sldMk cId="2910453249" sldId="261"/>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50:09.021" v="20"/>
              <pc2:cmMkLst xmlns:pc2="http://schemas.microsoft.com/office/powerpoint/2019/9/main/command">
                <pc:docMk/>
                <pc:sldMk cId="2910453249" sldId="261"/>
                <pc2:cmMk id="{3437B529-08AC-40E2-94FC-E7D3B7279232}"/>
              </pc2:cmMkLst>
            </pc226:cmChg>
            <pc226:cmChg xmlns:pc226="http://schemas.microsoft.com/office/powerpoint/2022/06/main/command" chg="add mod">
              <pc226:chgData name="Priya Das" userId="aa0838ee-16f7-48fd-8cd1-cefd81bd13dd" providerId="ADAL" clId="{675942B9-B99C-47D3-9D71-7B8473A4A078}" dt="2023-09-05T09:50:25.120" v="22"/>
              <pc2:cmMkLst xmlns:pc2="http://schemas.microsoft.com/office/powerpoint/2019/9/main/command">
                <pc:docMk/>
                <pc:sldMk cId="2910453249" sldId="261"/>
                <pc2:cmMk id="{864D606B-D54F-4FE0-B413-1B29A9999646}"/>
              </pc2:cmMkLst>
            </pc226:cmChg>
            <pc226:cmChg xmlns:pc226="http://schemas.microsoft.com/office/powerpoint/2022/06/main/command" chg="add">
              <pc226:chgData name="Priya Das" userId="aa0838ee-16f7-48fd-8cd1-cefd81bd13dd" providerId="ADAL" clId="{675942B9-B99C-47D3-9D71-7B8473A4A078}" dt="2023-09-05T09:50:39.293" v="23"/>
              <pc2:cmMkLst xmlns:pc2="http://schemas.microsoft.com/office/powerpoint/2019/9/main/command">
                <pc:docMk/>
                <pc:sldMk cId="2910453249" sldId="261"/>
                <pc2:cmMk id="{DF3C3CFD-6BCE-49B5-AB62-B82AC4C5C8A9}"/>
              </pc2:cmMkLst>
            </pc226:cmChg>
          </p:ext>
        </pc:extLst>
      </pc:sldChg>
      <pc:sldChg chg="modSp mod addCm delCm modCm">
        <pc:chgData name="Priya Das" userId="aa0838ee-16f7-48fd-8cd1-cefd81bd13dd" providerId="ADAL" clId="{675942B9-B99C-47D3-9D71-7B8473A4A078}" dt="2023-09-05T09:52:12.431" v="34"/>
        <pc:sldMkLst>
          <pc:docMk/>
          <pc:sldMk cId="755382679" sldId="262"/>
        </pc:sldMkLst>
        <pc:spChg chg="mod">
          <ac:chgData name="Priya Das" userId="aa0838ee-16f7-48fd-8cd1-cefd81bd13dd" providerId="ADAL" clId="{675942B9-B99C-47D3-9D71-7B8473A4A078}" dt="2023-09-05T09:51:44.520" v="31" actId="20577"/>
          <ac:spMkLst>
            <pc:docMk/>
            <pc:sldMk cId="755382679" sldId="262"/>
            <ac:spMk id="3" creationId="{04038B7F-6D12-1492-5C7C-9A7993C076C3}"/>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52:03.572" v="33"/>
              <pc2:cmMkLst xmlns:pc2="http://schemas.microsoft.com/office/powerpoint/2019/9/main/command">
                <pc:docMk/>
                <pc:sldMk cId="755382679" sldId="262"/>
                <pc2:cmMk id="{D761591F-8705-41D1-B86C-D8952D76BF6C}"/>
              </pc2:cmMkLst>
            </pc226:cmChg>
            <pc226:cmChg xmlns:pc226="http://schemas.microsoft.com/office/powerpoint/2022/06/main/command" chg="add">
              <pc226:chgData name="Priya Das" userId="aa0838ee-16f7-48fd-8cd1-cefd81bd13dd" providerId="ADAL" clId="{675942B9-B99C-47D3-9D71-7B8473A4A078}" dt="2023-09-05T09:51:52.863" v="32"/>
              <pc2:cmMkLst xmlns:pc2="http://schemas.microsoft.com/office/powerpoint/2019/9/main/command">
                <pc:docMk/>
                <pc:sldMk cId="755382679" sldId="262"/>
                <pc2:cmMk id="{A2ABF33B-90B1-4806-89F2-BEAA6C39C252}"/>
              </pc2:cmMkLst>
            </pc226:cmChg>
            <pc226:cmChg xmlns:pc226="http://schemas.microsoft.com/office/powerpoint/2022/06/main/command" chg="add del mod">
              <pc226:chgData name="Priya Das" userId="aa0838ee-16f7-48fd-8cd1-cefd81bd13dd" providerId="ADAL" clId="{675942B9-B99C-47D3-9D71-7B8473A4A078}" dt="2023-09-05T09:51:42.760" v="29"/>
              <pc2:cmMkLst xmlns:pc2="http://schemas.microsoft.com/office/powerpoint/2019/9/main/command">
                <pc:docMk/>
                <pc:sldMk cId="755382679" sldId="262"/>
                <pc2:cmMk id="{548E7D70-DF20-4C9F-BB0F-2B4B71458650}"/>
              </pc2:cmMkLst>
            </pc226:cmChg>
            <pc226:cmChg xmlns:pc226="http://schemas.microsoft.com/office/powerpoint/2022/06/main/command" chg="add del">
              <pc226:chgData name="Priya Das" userId="aa0838ee-16f7-48fd-8cd1-cefd81bd13dd" providerId="ADAL" clId="{675942B9-B99C-47D3-9D71-7B8473A4A078}" dt="2023-09-05T09:51:43.770" v="30"/>
              <pc2:cmMkLst xmlns:pc2="http://schemas.microsoft.com/office/powerpoint/2019/9/main/command">
                <pc:docMk/>
                <pc:sldMk cId="755382679" sldId="262"/>
                <pc2:cmMk id="{89CA258B-5939-441F-999A-D26FE454C0CE}"/>
              </pc2:cmMkLst>
            </pc226:cmChg>
            <pc226:cmChg xmlns:pc226="http://schemas.microsoft.com/office/powerpoint/2022/06/main/command" chg="add">
              <pc226:chgData name="Priya Das" userId="aa0838ee-16f7-48fd-8cd1-cefd81bd13dd" providerId="ADAL" clId="{675942B9-B99C-47D3-9D71-7B8473A4A078}" dt="2023-09-05T09:52:12.431" v="34"/>
              <pc2:cmMkLst xmlns:pc2="http://schemas.microsoft.com/office/powerpoint/2019/9/main/command">
                <pc:docMk/>
                <pc:sldMk cId="755382679" sldId="262"/>
                <pc2:cmMk id="{3D42FCC3-314E-4021-A9A0-197C17692A27}"/>
              </pc2:cmMkLst>
            </pc226:cmChg>
          </p:ext>
        </pc:extLst>
      </pc:sldChg>
      <pc:sldChg chg="addCm">
        <pc:chgData name="Priya Das" userId="aa0838ee-16f7-48fd-8cd1-cefd81bd13dd" providerId="ADAL" clId="{675942B9-B99C-47D3-9D71-7B8473A4A078}" dt="2023-09-05T09:53:39.720" v="37"/>
        <pc:sldMkLst>
          <pc:docMk/>
          <pc:sldMk cId="1693909212" sldId="263"/>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53:08.983" v="36"/>
              <pc2:cmMkLst xmlns:pc2="http://schemas.microsoft.com/office/powerpoint/2019/9/main/command">
                <pc:docMk/>
                <pc:sldMk cId="1693909212" sldId="263"/>
                <pc2:cmMk id="{21389541-47F7-43BE-B108-24F77A94528B}"/>
              </pc2:cmMkLst>
            </pc226:cmChg>
            <pc226:cmChg xmlns:pc226="http://schemas.microsoft.com/office/powerpoint/2022/06/main/command" chg="add">
              <pc226:chgData name="Priya Das" userId="aa0838ee-16f7-48fd-8cd1-cefd81bd13dd" providerId="ADAL" clId="{675942B9-B99C-47D3-9D71-7B8473A4A078}" dt="2023-09-05T09:53:39.720" v="37"/>
              <pc2:cmMkLst xmlns:pc2="http://schemas.microsoft.com/office/powerpoint/2019/9/main/command">
                <pc:docMk/>
                <pc:sldMk cId="1693909212" sldId="263"/>
                <pc2:cmMk id="{6B72C5A9-2591-4E85-9210-294AD20ECA32}"/>
              </pc2:cmMkLst>
            </pc226:cmChg>
            <pc226:cmChg xmlns:pc226="http://schemas.microsoft.com/office/powerpoint/2022/06/main/command" chg="add">
              <pc226:chgData name="Priya Das" userId="aa0838ee-16f7-48fd-8cd1-cefd81bd13dd" providerId="ADAL" clId="{675942B9-B99C-47D3-9D71-7B8473A4A078}" dt="2023-09-05T09:52:46.390" v="35"/>
              <pc2:cmMkLst xmlns:pc2="http://schemas.microsoft.com/office/powerpoint/2019/9/main/command">
                <pc:docMk/>
                <pc:sldMk cId="1693909212" sldId="263"/>
                <pc2:cmMk id="{E4F2F2EB-EB45-4673-B538-44A6D54477D9}"/>
              </pc2:cmMkLst>
            </pc226:cmChg>
          </p:ext>
        </pc:extLst>
      </pc:sldChg>
      <pc:sldChg chg="modSp mod">
        <pc:chgData name="Priya Das" userId="aa0838ee-16f7-48fd-8cd1-cefd81bd13dd" providerId="ADAL" clId="{675942B9-B99C-47D3-9D71-7B8473A4A078}" dt="2023-09-05T09:54:21.236" v="71" actId="6549"/>
        <pc:sldMkLst>
          <pc:docMk/>
          <pc:sldMk cId="2840426479" sldId="264"/>
        </pc:sldMkLst>
        <pc:spChg chg="mod">
          <ac:chgData name="Priya Das" userId="aa0838ee-16f7-48fd-8cd1-cefd81bd13dd" providerId="ADAL" clId="{675942B9-B99C-47D3-9D71-7B8473A4A078}" dt="2023-09-05T09:53:47.320" v="41" actId="20577"/>
          <ac:spMkLst>
            <pc:docMk/>
            <pc:sldMk cId="2840426479" sldId="264"/>
            <ac:spMk id="2" creationId="{90C5B4B8-8DE9-4BC0-D0D3-E438F3AD63DE}"/>
          </ac:spMkLst>
        </pc:spChg>
        <pc:graphicFrameChg chg="modGraphic">
          <ac:chgData name="Priya Das" userId="aa0838ee-16f7-48fd-8cd1-cefd81bd13dd" providerId="ADAL" clId="{675942B9-B99C-47D3-9D71-7B8473A4A078}" dt="2023-09-05T09:54:21.236" v="71" actId="6549"/>
          <ac:graphicFrameMkLst>
            <pc:docMk/>
            <pc:sldMk cId="2840426479" sldId="264"/>
            <ac:graphicFrameMk id="4" creationId="{EA75E768-8820-5567-557B-AC4E560687D1}"/>
          </ac:graphicFrameMkLst>
        </pc:graphicFrameChg>
      </pc:sldChg>
      <pc:sldChg chg="modSp mod">
        <pc:chgData name="Priya Das" userId="aa0838ee-16f7-48fd-8cd1-cefd81bd13dd" providerId="ADAL" clId="{675942B9-B99C-47D3-9D71-7B8473A4A078}" dt="2023-09-05T09:54:40.232" v="84" actId="5793"/>
        <pc:sldMkLst>
          <pc:docMk/>
          <pc:sldMk cId="1414706840" sldId="265"/>
        </pc:sldMkLst>
        <pc:graphicFrameChg chg="modGraphic">
          <ac:chgData name="Priya Das" userId="aa0838ee-16f7-48fd-8cd1-cefd81bd13dd" providerId="ADAL" clId="{675942B9-B99C-47D3-9D71-7B8473A4A078}" dt="2023-09-05T09:54:40.232" v="84" actId="5793"/>
          <ac:graphicFrameMkLst>
            <pc:docMk/>
            <pc:sldMk cId="1414706840" sldId="265"/>
            <ac:graphicFrameMk id="4" creationId="{C1BBCAA0-B2C2-68CC-3861-1004CDAC8AD7}"/>
          </ac:graphicFrameMkLst>
        </pc:graphicFrameChg>
      </pc:sldChg>
      <pc:sldChg chg="modSp mod addCm">
        <pc:chgData name="Priya Das" userId="aa0838ee-16f7-48fd-8cd1-cefd81bd13dd" providerId="ADAL" clId="{675942B9-B99C-47D3-9D71-7B8473A4A078}" dt="2023-09-05T09:55:13.814" v="101" actId="5793"/>
        <pc:sldMkLst>
          <pc:docMk/>
          <pc:sldMk cId="1902704390" sldId="266"/>
        </pc:sldMkLst>
        <pc:graphicFrameChg chg="modGraphic">
          <ac:chgData name="Priya Das" userId="aa0838ee-16f7-48fd-8cd1-cefd81bd13dd" providerId="ADAL" clId="{675942B9-B99C-47D3-9D71-7B8473A4A078}" dt="2023-09-05T09:55:13.814" v="101" actId="5793"/>
          <ac:graphicFrameMkLst>
            <pc:docMk/>
            <pc:sldMk cId="1902704390" sldId="266"/>
            <ac:graphicFrameMk id="4" creationId="{830F2A99-01AA-1B7B-7B4B-90A31B06FCE3}"/>
          </ac:graphicFrameMkLst>
        </pc:graphicFrame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54:59.656" v="85"/>
              <pc2:cmMkLst xmlns:pc2="http://schemas.microsoft.com/office/powerpoint/2019/9/main/command">
                <pc:docMk/>
                <pc:sldMk cId="1902704390" sldId="266"/>
                <pc2:cmMk id="{922F9A5D-259B-47AB-ABAA-77A50E42DDD1}"/>
              </pc2:cmMkLst>
            </pc226:cmChg>
          </p:ext>
        </pc:extLst>
      </pc:sldChg>
      <pc:sldChg chg="modSp mod">
        <pc:chgData name="Priya Das" userId="aa0838ee-16f7-48fd-8cd1-cefd81bd13dd" providerId="ADAL" clId="{675942B9-B99C-47D3-9D71-7B8473A4A078}" dt="2023-09-05T09:55:28.245" v="113" actId="20577"/>
        <pc:sldMkLst>
          <pc:docMk/>
          <pc:sldMk cId="3351386872" sldId="267"/>
        </pc:sldMkLst>
        <pc:spChg chg="mod">
          <ac:chgData name="Priya Das" userId="aa0838ee-16f7-48fd-8cd1-cefd81bd13dd" providerId="ADAL" clId="{675942B9-B99C-47D3-9D71-7B8473A4A078}" dt="2023-09-05T09:55:28.245" v="113" actId="20577"/>
          <ac:spMkLst>
            <pc:docMk/>
            <pc:sldMk cId="3351386872" sldId="267"/>
            <ac:spMk id="2" creationId="{BD26D8C1-DBB3-548F-B44F-7AC8F1E3A70A}"/>
          </ac:spMkLst>
        </pc:spChg>
      </pc:sldChg>
      <pc:sldChg chg="modSp mod">
        <pc:chgData name="Priya Das" userId="aa0838ee-16f7-48fd-8cd1-cefd81bd13dd" providerId="ADAL" clId="{675942B9-B99C-47D3-9D71-7B8473A4A078}" dt="2023-09-05T09:55:35.758" v="115" actId="20577"/>
        <pc:sldMkLst>
          <pc:docMk/>
          <pc:sldMk cId="3766123173" sldId="268"/>
        </pc:sldMkLst>
        <pc:spChg chg="mod">
          <ac:chgData name="Priya Das" userId="aa0838ee-16f7-48fd-8cd1-cefd81bd13dd" providerId="ADAL" clId="{675942B9-B99C-47D3-9D71-7B8473A4A078}" dt="2023-09-05T09:55:35.758" v="115" actId="20577"/>
          <ac:spMkLst>
            <pc:docMk/>
            <pc:sldMk cId="3766123173" sldId="268"/>
            <ac:spMk id="2" creationId="{9B413AE0-32C1-CDE4-0BDF-4E43550C893B}"/>
          </ac:spMkLst>
        </pc:spChg>
      </pc:sldChg>
      <pc:sldChg chg="addCm">
        <pc:chgData name="Priya Das" userId="aa0838ee-16f7-48fd-8cd1-cefd81bd13dd" providerId="ADAL" clId="{675942B9-B99C-47D3-9D71-7B8473A4A078}" dt="2023-09-05T09:56:15.226" v="117"/>
        <pc:sldMkLst>
          <pc:docMk/>
          <pc:sldMk cId="1970347547" sldId="269"/>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675942B9-B99C-47D3-9D71-7B8473A4A078}" dt="2023-09-05T09:56:15.226" v="117"/>
              <pc2:cmMkLst xmlns:pc2="http://schemas.microsoft.com/office/powerpoint/2019/9/main/command">
                <pc:docMk/>
                <pc:sldMk cId="1970347547" sldId="269"/>
                <pc2:cmMk id="{2377F37F-08C1-4578-8E68-A4EA722ABE7F}"/>
              </pc2:cmMkLst>
            </pc226:cmChg>
            <pc226:cmChg xmlns:pc226="http://schemas.microsoft.com/office/powerpoint/2022/06/main/command" chg="add">
              <pc226:chgData name="Priya Das" userId="aa0838ee-16f7-48fd-8cd1-cefd81bd13dd" providerId="ADAL" clId="{675942B9-B99C-47D3-9D71-7B8473A4A078}" dt="2023-09-05T09:55:58.784" v="116"/>
              <pc2:cmMkLst xmlns:pc2="http://schemas.microsoft.com/office/powerpoint/2019/9/main/command">
                <pc:docMk/>
                <pc:sldMk cId="1970347547" sldId="269"/>
                <pc2:cmMk id="{DE4BD8BE-D955-410D-864E-A281DCDB0645}"/>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'[calcualtion for GDP.xlsx]Investment Data'!$C$34</c:f>
              <c:strCache>
                <c:ptCount val="1"/>
                <c:pt idx="0">
                  <c:v>Household (%)</c:v>
                </c:pt>
              </c:strCache>
            </c:strRef>
          </c:tx>
          <c:spPr>
            <a:ln w="28575" cap="rnd">
              <a:solidFill>
                <a:schemeClr val="accent1"/>
              </a:solidFill>
              <a:round/>
            </a:ln>
            <a:effectLst/>
          </c:spPr>
          <c:marker>
            <c:symbol val="circle"/>
            <c:size val="5"/>
            <c:spPr>
              <a:solidFill>
                <a:schemeClr val="accent3">
                  <a:shade val="65000"/>
                </a:schemeClr>
              </a:solidFill>
              <a:ln w="9525">
                <a:solidFill>
                  <a:schemeClr val="accent3">
                    <a:shade val="65000"/>
                  </a:schemeClr>
                </a:solidFill>
              </a:ln>
              <a:effectLst/>
            </c:spPr>
          </c:marker>
          <c:cat>
            <c:strRef>
              <c:f>'[calcualtion for GDP.xlsx]Investment Data'!$B$35:$B$62</c:f>
              <c:strCache>
                <c:ptCount val="28"/>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strCache>
            </c:strRef>
          </c:cat>
          <c:val>
            <c:numRef>
              <c:f>'[calcualtion for GDP.xlsx]Investment Data'!$C$35:$C$62</c:f>
              <c:numCache>
                <c:formatCode>0.00</c:formatCode>
                <c:ptCount val="28"/>
                <c:pt idx="0">
                  <c:v>37.509271621421156</c:v>
                </c:pt>
                <c:pt idx="1">
                  <c:v>26.506055888328888</c:v>
                </c:pt>
                <c:pt idx="2">
                  <c:v>20.744161047591128</c:v>
                </c:pt>
                <c:pt idx="3">
                  <c:v>29.58214186883129</c:v>
                </c:pt>
                <c:pt idx="4">
                  <c:v>27.825270079849695</c:v>
                </c:pt>
                <c:pt idx="5">
                  <c:v>27.878090159961221</c:v>
                </c:pt>
                <c:pt idx="6">
                  <c:v>25.267267184417808</c:v>
                </c:pt>
                <c:pt idx="7">
                  <c:v>36.945255938016004</c:v>
                </c:pt>
                <c:pt idx="8">
                  <c:v>39.586239885199504</c:v>
                </c:pt>
                <c:pt idx="9">
                  <c:v>38.695986653873746</c:v>
                </c:pt>
                <c:pt idx="10">
                  <c:v>40.079797671477785</c:v>
                </c:pt>
                <c:pt idx="11">
                  <c:v>28.768808423393683</c:v>
                </c:pt>
                <c:pt idx="12">
                  <c:v>32.389107494187087</c:v>
                </c:pt>
                <c:pt idx="13">
                  <c:v>29.82468553887017</c:v>
                </c:pt>
                <c:pt idx="14">
                  <c:v>28.479187851245548</c:v>
                </c:pt>
                <c:pt idx="15">
                  <c:v>30.067141198445153</c:v>
                </c:pt>
                <c:pt idx="16">
                  <c:v>26.007259944714239</c:v>
                </c:pt>
                <c:pt idx="17">
                  <c:v>33.569677127710577</c:v>
                </c:pt>
                <c:pt idx="18">
                  <c:v>37.694256074917256</c:v>
                </c:pt>
                <c:pt idx="19">
                  <c:v>40.41348882669503</c:v>
                </c:pt>
                <c:pt idx="20">
                  <c:v>47.171211533653931</c:v>
                </c:pt>
                <c:pt idx="21">
                  <c:v>46.582474657104179</c:v>
                </c:pt>
                <c:pt idx="22">
                  <c:v>50.093971141244367</c:v>
                </c:pt>
                <c:pt idx="23">
                  <c:v>47.520187044259103</c:v>
                </c:pt>
                <c:pt idx="24">
                  <c:v>40.089187922084051</c:v>
                </c:pt>
                <c:pt idx="25">
                  <c:v>35.525895415845604</c:v>
                </c:pt>
                <c:pt idx="26">
                  <c:v>34.081415872660905</c:v>
                </c:pt>
                <c:pt idx="27">
                  <c:v>32.626195372553909</c:v>
                </c:pt>
              </c:numCache>
            </c:numRef>
          </c:val>
          <c:smooth val="0"/>
          <c:extLst>
            <c:ext xmlns:c16="http://schemas.microsoft.com/office/drawing/2014/chart" uri="{C3380CC4-5D6E-409C-BE32-E72D297353CC}">
              <c16:uniqueId val="{00000000-FB1C-48E7-93D8-80B1CC0ED496}"/>
            </c:ext>
          </c:extLst>
        </c:ser>
        <c:ser>
          <c:idx val="1"/>
          <c:order val="1"/>
          <c:tx>
            <c:strRef>
              <c:f>'[calcualtion for GDP.xlsx]Investment Data'!$D$34</c:f>
              <c:strCache>
                <c:ptCount val="1"/>
                <c:pt idx="0">
                  <c:v>Private Corporate (%)</c:v>
                </c:pt>
              </c:strCache>
            </c:strRef>
          </c:tx>
          <c:spPr>
            <a:ln w="28575" cap="rnd">
              <a:solidFill>
                <a:schemeClr val="accent2"/>
              </a:solidFill>
              <a:round/>
            </a:ln>
            <a:effectLst/>
          </c:spPr>
          <c:marker>
            <c:symbol val="circle"/>
            <c:size val="5"/>
            <c:spPr>
              <a:solidFill>
                <a:schemeClr val="accent3"/>
              </a:solidFill>
              <a:ln w="9525">
                <a:solidFill>
                  <a:schemeClr val="accent3"/>
                </a:solidFill>
              </a:ln>
              <a:effectLst/>
            </c:spPr>
          </c:marker>
          <c:cat>
            <c:strRef>
              <c:f>'[calcualtion for GDP.xlsx]Investment Data'!$B$35:$B$62</c:f>
              <c:strCache>
                <c:ptCount val="28"/>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strCache>
            </c:strRef>
          </c:cat>
          <c:val>
            <c:numRef>
              <c:f>'[calcualtion for GDP.xlsx]Investment Data'!$D$35:$D$62</c:f>
              <c:numCache>
                <c:formatCode>0.00</c:formatCode>
                <c:ptCount val="28"/>
                <c:pt idx="0">
                  <c:v>14.296840231419672</c:v>
                </c:pt>
                <c:pt idx="1">
                  <c:v>25.754017468401191</c:v>
                </c:pt>
                <c:pt idx="2">
                  <c:v>26.624645753933351</c:v>
                </c:pt>
                <c:pt idx="3">
                  <c:v>17.816622082833685</c:v>
                </c:pt>
                <c:pt idx="4">
                  <c:v>20.75716298731799</c:v>
                </c:pt>
                <c:pt idx="5">
                  <c:v>23.553380998545805</c:v>
                </c:pt>
                <c:pt idx="6">
                  <c:v>23.313975142427545</c:v>
                </c:pt>
                <c:pt idx="7">
                  <c:v>16.870316270798931</c:v>
                </c:pt>
                <c:pt idx="8">
                  <c:v>17.426356280145093</c:v>
                </c:pt>
                <c:pt idx="9">
                  <c:v>18.337957800655204</c:v>
                </c:pt>
                <c:pt idx="10">
                  <c:v>18.586752714428989</c:v>
                </c:pt>
                <c:pt idx="11">
                  <c:v>28.105083921187056</c:v>
                </c:pt>
                <c:pt idx="12">
                  <c:v>29.305468610266498</c:v>
                </c:pt>
                <c:pt idx="13">
                  <c:v>28.85150250099332</c:v>
                </c:pt>
                <c:pt idx="14">
                  <c:v>31.861188177644983</c:v>
                </c:pt>
                <c:pt idx="15">
                  <c:v>39.09176384471705</c:v>
                </c:pt>
                <c:pt idx="16">
                  <c:v>40.16611960217864</c:v>
                </c:pt>
                <c:pt idx="17">
                  <c:v>36.887987835783072</c:v>
                </c:pt>
                <c:pt idx="18">
                  <c:v>31.313574715427468</c:v>
                </c:pt>
                <c:pt idx="19">
                  <c:v>28.158965924658208</c:v>
                </c:pt>
                <c:pt idx="20">
                  <c:v>21.458871791641489</c:v>
                </c:pt>
                <c:pt idx="21">
                  <c:v>22.435313460679946</c:v>
                </c:pt>
                <c:pt idx="22">
                  <c:v>23.507491027089223</c:v>
                </c:pt>
                <c:pt idx="23">
                  <c:v>25.502661127223419</c:v>
                </c:pt>
                <c:pt idx="24">
                  <c:v>34.008165855000357</c:v>
                </c:pt>
                <c:pt idx="25">
                  <c:v>39.393653078856488</c:v>
                </c:pt>
                <c:pt idx="26">
                  <c:v>40.668269320363024</c:v>
                </c:pt>
                <c:pt idx="27">
                  <c:v>40.992463973463735</c:v>
                </c:pt>
              </c:numCache>
            </c:numRef>
          </c:val>
          <c:smooth val="0"/>
          <c:extLst>
            <c:ext xmlns:c16="http://schemas.microsoft.com/office/drawing/2014/chart" uri="{C3380CC4-5D6E-409C-BE32-E72D297353CC}">
              <c16:uniqueId val="{00000001-FB1C-48E7-93D8-80B1CC0ED496}"/>
            </c:ext>
          </c:extLst>
        </c:ser>
        <c:ser>
          <c:idx val="2"/>
          <c:order val="2"/>
          <c:tx>
            <c:strRef>
              <c:f>'[calcualtion for GDP.xlsx]Investment Data'!$E$34</c:f>
              <c:strCache>
                <c:ptCount val="1"/>
                <c:pt idx="0">
                  <c:v>Public (%)</c:v>
                </c:pt>
              </c:strCache>
            </c:strRef>
          </c:tx>
          <c:spPr>
            <a:ln w="28575" cap="rnd">
              <a:solidFill>
                <a:schemeClr val="accent3"/>
              </a:solidFill>
              <a:round/>
            </a:ln>
            <a:effectLst/>
          </c:spPr>
          <c:marker>
            <c:symbol val="circle"/>
            <c:size val="5"/>
            <c:spPr>
              <a:solidFill>
                <a:schemeClr val="accent3">
                  <a:tint val="65000"/>
                </a:schemeClr>
              </a:solidFill>
              <a:ln w="9525">
                <a:solidFill>
                  <a:schemeClr val="accent3">
                    <a:tint val="65000"/>
                  </a:schemeClr>
                </a:solidFill>
              </a:ln>
              <a:effectLst/>
            </c:spPr>
          </c:marker>
          <c:cat>
            <c:strRef>
              <c:f>'[calcualtion for GDP.xlsx]Investment Data'!$B$35:$B$62</c:f>
              <c:strCache>
                <c:ptCount val="28"/>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strCache>
            </c:strRef>
          </c:cat>
          <c:val>
            <c:numRef>
              <c:f>'[calcualtion for GDP.xlsx]Investment Data'!$E$35:$E$62</c:f>
              <c:numCache>
                <c:formatCode>0.00</c:formatCode>
                <c:ptCount val="28"/>
                <c:pt idx="0">
                  <c:v>48.190179498590716</c:v>
                </c:pt>
                <c:pt idx="1">
                  <c:v>47.739926643269911</c:v>
                </c:pt>
                <c:pt idx="2">
                  <c:v>52.631193198475522</c:v>
                </c:pt>
                <c:pt idx="3">
                  <c:v>52.601236048335018</c:v>
                </c:pt>
                <c:pt idx="4">
                  <c:v>51.415688116486614</c:v>
                </c:pt>
                <c:pt idx="5">
                  <c:v>48.56852884149297</c:v>
                </c:pt>
                <c:pt idx="6">
                  <c:v>51.418757673154644</c:v>
                </c:pt>
                <c:pt idx="7">
                  <c:v>46.184427791185065</c:v>
                </c:pt>
                <c:pt idx="8">
                  <c:v>42.987403834655396</c:v>
                </c:pt>
                <c:pt idx="9">
                  <c:v>42.96605554547105</c:v>
                </c:pt>
                <c:pt idx="10">
                  <c:v>41.333449614093226</c:v>
                </c:pt>
                <c:pt idx="11">
                  <c:v>43.126107655419261</c:v>
                </c:pt>
                <c:pt idx="12">
                  <c:v>38.305423895546411</c:v>
                </c:pt>
                <c:pt idx="13">
                  <c:v>41.32381196013651</c:v>
                </c:pt>
                <c:pt idx="14">
                  <c:v>39.659623971109461</c:v>
                </c:pt>
                <c:pt idx="15">
                  <c:v>30.8410949568378</c:v>
                </c:pt>
                <c:pt idx="16">
                  <c:v>33.826948363889151</c:v>
                </c:pt>
                <c:pt idx="17">
                  <c:v>29.542061067656604</c:v>
                </c:pt>
                <c:pt idx="18">
                  <c:v>30.992421490272058</c:v>
                </c:pt>
                <c:pt idx="19">
                  <c:v>28.381725473879232</c:v>
                </c:pt>
                <c:pt idx="20">
                  <c:v>28.471542826997158</c:v>
                </c:pt>
                <c:pt idx="21">
                  <c:v>28.40745351534003</c:v>
                </c:pt>
                <c:pt idx="22">
                  <c:v>24.143068840527011</c:v>
                </c:pt>
                <c:pt idx="23">
                  <c:v>23.648609291797442</c:v>
                </c:pt>
                <c:pt idx="24">
                  <c:v>21.781168337685312</c:v>
                </c:pt>
                <c:pt idx="25">
                  <c:v>21.766145750342904</c:v>
                </c:pt>
                <c:pt idx="26">
                  <c:v>21.941913121261251</c:v>
                </c:pt>
                <c:pt idx="27">
                  <c:v>23.451769102181871</c:v>
                </c:pt>
              </c:numCache>
            </c:numRef>
          </c:val>
          <c:smooth val="0"/>
          <c:extLst>
            <c:ext xmlns:c16="http://schemas.microsoft.com/office/drawing/2014/chart" uri="{C3380CC4-5D6E-409C-BE32-E72D297353CC}">
              <c16:uniqueId val="{00000002-FB1C-48E7-93D8-80B1CC0ED496}"/>
            </c:ext>
          </c:extLst>
        </c:ser>
        <c:dLbls>
          <c:showLegendKey val="0"/>
          <c:showVal val="0"/>
          <c:showCatName val="0"/>
          <c:showSerName val="0"/>
          <c:showPercent val="0"/>
          <c:showBubbleSize val="0"/>
        </c:dLbls>
        <c:marker val="1"/>
        <c:smooth val="0"/>
        <c:axId val="505603280"/>
        <c:axId val="505612464"/>
      </c:lineChart>
      <c:catAx>
        <c:axId val="505603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5612464"/>
        <c:crosses val="autoZero"/>
        <c:auto val="1"/>
        <c:lblAlgn val="ctr"/>
        <c:lblOffset val="100"/>
        <c:noMultiLvlLbl val="0"/>
      </c:catAx>
      <c:valAx>
        <c:axId val="5056124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5603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'[calcualtion for GDP.xlsx]Revenue Expenditure'!$B$12</c:f>
              <c:strCache>
                <c:ptCount val="1"/>
                <c:pt idx="0">
                  <c:v>Revenue Defence expenditure</c:v>
                </c:pt>
              </c:strCache>
            </c:strRef>
          </c:tx>
          <c:spPr>
            <a:ln w="28575" cap="rnd">
              <a:solidFill>
                <a:schemeClr val="accent1"/>
              </a:solidFill>
              <a:round/>
            </a:ln>
            <a:effectLst/>
          </c:spPr>
          <c:marker>
            <c:symbol val="circle"/>
            <c:size val="5"/>
            <c:spPr>
              <a:solidFill>
                <a:schemeClr val="accent3">
                  <a:shade val="65000"/>
                </a:schemeClr>
              </a:solidFill>
              <a:ln w="9525">
                <a:solidFill>
                  <a:schemeClr val="accent3">
                    <a:shade val="65000"/>
                  </a:schemeClr>
                </a:solidFill>
              </a:ln>
              <a:effectLst/>
            </c:spPr>
          </c:marker>
          <c:cat>
            <c:strRef>
              <c:f>'[calcualtion for GDP.xlsx]Revenue Expenditure'!$A$13:$A$44</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   </c:v>
                </c:pt>
                <c:pt idx="30">
                  <c:v>2010-11   </c:v>
                </c:pt>
                <c:pt idx="31">
                  <c:v>2011-12   </c:v>
                </c:pt>
              </c:strCache>
            </c:strRef>
          </c:cat>
          <c:val>
            <c:numRef>
              <c:f>'[calcualtion for GDP.xlsx]Revenue Expenditure'!$B$13:$B$44</c:f>
              <c:numCache>
                <c:formatCode>General</c:formatCode>
                <c:ptCount val="32"/>
                <c:pt idx="0">
                  <c:v>3278</c:v>
                </c:pt>
                <c:pt idx="1">
                  <c:v>3844</c:v>
                </c:pt>
                <c:pt idx="2">
                  <c:v>4494</c:v>
                </c:pt>
                <c:pt idx="3">
                  <c:v>5189</c:v>
                </c:pt>
                <c:pt idx="4">
                  <c:v>6324</c:v>
                </c:pt>
                <c:pt idx="5">
                  <c:v>7021</c:v>
                </c:pt>
                <c:pt idx="6">
                  <c:v>9179</c:v>
                </c:pt>
                <c:pt idx="7">
                  <c:v>8861</c:v>
                </c:pt>
                <c:pt idx="8">
                  <c:v>9558</c:v>
                </c:pt>
                <c:pt idx="9">
                  <c:v>10194</c:v>
                </c:pt>
                <c:pt idx="10">
                  <c:v>10874</c:v>
                </c:pt>
                <c:pt idx="11">
                  <c:v>11442</c:v>
                </c:pt>
                <c:pt idx="12">
                  <c:v>12109</c:v>
                </c:pt>
                <c:pt idx="13">
                  <c:v>14978</c:v>
                </c:pt>
                <c:pt idx="14">
                  <c:v>16426</c:v>
                </c:pt>
                <c:pt idx="15">
                  <c:v>18841</c:v>
                </c:pt>
                <c:pt idx="16">
                  <c:v>20997</c:v>
                </c:pt>
                <c:pt idx="17">
                  <c:v>26174</c:v>
                </c:pt>
                <c:pt idx="18">
                  <c:v>29861</c:v>
                </c:pt>
                <c:pt idx="19">
                  <c:v>35216</c:v>
                </c:pt>
                <c:pt idx="20">
                  <c:v>37238</c:v>
                </c:pt>
                <c:pt idx="21">
                  <c:v>38059</c:v>
                </c:pt>
                <c:pt idx="22">
                  <c:v>40709</c:v>
                </c:pt>
                <c:pt idx="23">
                  <c:v>43203</c:v>
                </c:pt>
                <c:pt idx="24">
                  <c:v>43862</c:v>
                </c:pt>
                <c:pt idx="25">
                  <c:v>48211</c:v>
                </c:pt>
                <c:pt idx="26">
                  <c:v>51682</c:v>
                </c:pt>
                <c:pt idx="27">
                  <c:v>54219</c:v>
                </c:pt>
                <c:pt idx="28">
                  <c:v>73305</c:v>
                </c:pt>
                <c:pt idx="29">
                  <c:v>90669</c:v>
                </c:pt>
                <c:pt idx="30">
                  <c:v>90749</c:v>
                </c:pt>
                <c:pt idx="31">
                  <c:v>95216</c:v>
                </c:pt>
              </c:numCache>
            </c:numRef>
          </c:val>
          <c:smooth val="0"/>
          <c:extLst>
            <c:ext xmlns:c16="http://schemas.microsoft.com/office/drawing/2014/chart" uri="{C3380CC4-5D6E-409C-BE32-E72D297353CC}">
              <c16:uniqueId val="{00000000-A569-43E2-9A1C-755E62C9BB25}"/>
            </c:ext>
          </c:extLst>
        </c:ser>
        <c:ser>
          <c:idx val="1"/>
          <c:order val="1"/>
          <c:tx>
            <c:strRef>
              <c:f>'[calcualtion for GDP.xlsx]Revenue Expenditure'!$C$12</c:f>
              <c:strCache>
                <c:ptCount val="1"/>
                <c:pt idx="0">
                  <c:v> Interest payments</c:v>
                </c:pt>
              </c:strCache>
            </c:strRef>
          </c:tx>
          <c:spPr>
            <a:ln w="28575" cap="rnd">
              <a:solidFill>
                <a:schemeClr val="accent2"/>
              </a:solidFill>
              <a:round/>
            </a:ln>
            <a:effectLst/>
          </c:spPr>
          <c:marker>
            <c:symbol val="circle"/>
            <c:size val="5"/>
            <c:spPr>
              <a:solidFill>
                <a:schemeClr val="accent3"/>
              </a:solidFill>
              <a:ln w="9525">
                <a:solidFill>
                  <a:schemeClr val="accent3"/>
                </a:solidFill>
              </a:ln>
              <a:effectLst/>
            </c:spPr>
          </c:marker>
          <c:cat>
            <c:strRef>
              <c:f>'[calcualtion for GDP.xlsx]Revenue Expenditure'!$A$13:$A$44</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   </c:v>
                </c:pt>
                <c:pt idx="30">
                  <c:v>2010-11   </c:v>
                </c:pt>
                <c:pt idx="31">
                  <c:v>2011-12   </c:v>
                </c:pt>
              </c:strCache>
            </c:strRef>
          </c:cat>
          <c:val>
            <c:numRef>
              <c:f>'[calcualtion for GDP.xlsx]Revenue Expenditure'!$C$13:$C$44</c:f>
              <c:numCache>
                <c:formatCode>General</c:formatCode>
                <c:ptCount val="32"/>
                <c:pt idx="0">
                  <c:v>2604</c:v>
                </c:pt>
                <c:pt idx="1">
                  <c:v>3195</c:v>
                </c:pt>
                <c:pt idx="2">
                  <c:v>3938</c:v>
                </c:pt>
                <c:pt idx="3">
                  <c:v>4795</c:v>
                </c:pt>
                <c:pt idx="4">
                  <c:v>5974</c:v>
                </c:pt>
                <c:pt idx="5">
                  <c:v>7512</c:v>
                </c:pt>
                <c:pt idx="6">
                  <c:v>9246</c:v>
                </c:pt>
                <c:pt idx="7">
                  <c:v>11251</c:v>
                </c:pt>
                <c:pt idx="8">
                  <c:v>14278</c:v>
                </c:pt>
                <c:pt idx="9">
                  <c:v>17757</c:v>
                </c:pt>
                <c:pt idx="10">
                  <c:v>21498</c:v>
                </c:pt>
                <c:pt idx="11">
                  <c:v>26596</c:v>
                </c:pt>
                <c:pt idx="12">
                  <c:v>31075</c:v>
                </c:pt>
                <c:pt idx="13">
                  <c:v>36741</c:v>
                </c:pt>
                <c:pt idx="14">
                  <c:v>44060</c:v>
                </c:pt>
                <c:pt idx="15">
                  <c:v>50045</c:v>
                </c:pt>
                <c:pt idx="16">
                  <c:v>59478</c:v>
                </c:pt>
                <c:pt idx="17">
                  <c:v>65637</c:v>
                </c:pt>
                <c:pt idx="18">
                  <c:v>77882</c:v>
                </c:pt>
                <c:pt idx="19">
                  <c:v>90249</c:v>
                </c:pt>
                <c:pt idx="20">
                  <c:v>99314</c:v>
                </c:pt>
                <c:pt idx="21">
                  <c:v>107460</c:v>
                </c:pt>
                <c:pt idx="22">
                  <c:v>117804</c:v>
                </c:pt>
                <c:pt idx="23">
                  <c:v>124088</c:v>
                </c:pt>
                <c:pt idx="24">
                  <c:v>126934</c:v>
                </c:pt>
                <c:pt idx="25">
                  <c:v>132630</c:v>
                </c:pt>
                <c:pt idx="26">
                  <c:v>150272</c:v>
                </c:pt>
                <c:pt idx="27">
                  <c:v>171030</c:v>
                </c:pt>
                <c:pt idx="28">
                  <c:v>192204</c:v>
                </c:pt>
                <c:pt idx="29">
                  <c:v>213093</c:v>
                </c:pt>
                <c:pt idx="30">
                  <c:v>240757</c:v>
                </c:pt>
                <c:pt idx="31">
                  <c:v>267986</c:v>
                </c:pt>
              </c:numCache>
            </c:numRef>
          </c:val>
          <c:smooth val="0"/>
          <c:extLst>
            <c:ext xmlns:c16="http://schemas.microsoft.com/office/drawing/2014/chart" uri="{C3380CC4-5D6E-409C-BE32-E72D297353CC}">
              <c16:uniqueId val="{00000001-A569-43E2-9A1C-755E62C9BB25}"/>
            </c:ext>
          </c:extLst>
        </c:ser>
        <c:ser>
          <c:idx val="2"/>
          <c:order val="2"/>
          <c:tx>
            <c:strRef>
              <c:f>'[calcualtion for GDP.xlsx]Revenue Expenditure'!$D$12</c:f>
              <c:strCache>
                <c:ptCount val="1"/>
                <c:pt idx="0">
                  <c:v> Subsidies</c:v>
                </c:pt>
              </c:strCache>
            </c:strRef>
          </c:tx>
          <c:spPr>
            <a:ln w="28575" cap="rnd">
              <a:solidFill>
                <a:schemeClr val="accent3"/>
              </a:solidFill>
              <a:round/>
            </a:ln>
            <a:effectLst/>
          </c:spPr>
          <c:marker>
            <c:symbol val="circle"/>
            <c:size val="5"/>
            <c:spPr>
              <a:solidFill>
                <a:schemeClr val="accent3">
                  <a:tint val="65000"/>
                </a:schemeClr>
              </a:solidFill>
              <a:ln w="9525">
                <a:solidFill>
                  <a:schemeClr val="accent3">
                    <a:tint val="65000"/>
                  </a:schemeClr>
                </a:solidFill>
              </a:ln>
              <a:effectLst/>
            </c:spPr>
          </c:marker>
          <c:cat>
            <c:strRef>
              <c:f>'[calcualtion for GDP.xlsx]Revenue Expenditure'!$A$13:$A$44</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   </c:v>
                </c:pt>
                <c:pt idx="30">
                  <c:v>2010-11   </c:v>
                </c:pt>
                <c:pt idx="31">
                  <c:v>2011-12   </c:v>
                </c:pt>
              </c:strCache>
            </c:strRef>
          </c:cat>
          <c:val>
            <c:numRef>
              <c:f>'[calcualtion for GDP.xlsx]Revenue Expenditure'!$D$13:$D$44</c:f>
              <c:numCache>
                <c:formatCode>General</c:formatCode>
                <c:ptCount val="32"/>
                <c:pt idx="0">
                  <c:v>2028</c:v>
                </c:pt>
                <c:pt idx="1">
                  <c:v>1941</c:v>
                </c:pt>
                <c:pt idx="2">
                  <c:v>2262</c:v>
                </c:pt>
                <c:pt idx="3">
                  <c:v>2902</c:v>
                </c:pt>
                <c:pt idx="4">
                  <c:v>4038</c:v>
                </c:pt>
                <c:pt idx="5">
                  <c:v>4796</c:v>
                </c:pt>
                <c:pt idx="6">
                  <c:v>5451</c:v>
                </c:pt>
                <c:pt idx="7">
                  <c:v>5980</c:v>
                </c:pt>
                <c:pt idx="8">
                  <c:v>7732</c:v>
                </c:pt>
                <c:pt idx="9">
                  <c:v>10474</c:v>
                </c:pt>
                <c:pt idx="10">
                  <c:v>12158</c:v>
                </c:pt>
                <c:pt idx="11">
                  <c:v>12253</c:v>
                </c:pt>
                <c:pt idx="12">
                  <c:v>10824</c:v>
                </c:pt>
                <c:pt idx="13">
                  <c:v>11605</c:v>
                </c:pt>
                <c:pt idx="14">
                  <c:v>11854</c:v>
                </c:pt>
                <c:pt idx="15">
                  <c:v>12666</c:v>
                </c:pt>
                <c:pt idx="16">
                  <c:v>15499</c:v>
                </c:pt>
                <c:pt idx="17">
                  <c:v>18540</c:v>
                </c:pt>
                <c:pt idx="18">
                  <c:v>23593</c:v>
                </c:pt>
                <c:pt idx="19">
                  <c:v>24487</c:v>
                </c:pt>
                <c:pt idx="20">
                  <c:v>26838</c:v>
                </c:pt>
                <c:pt idx="21">
                  <c:v>31210</c:v>
                </c:pt>
                <c:pt idx="22">
                  <c:v>43533</c:v>
                </c:pt>
                <c:pt idx="23">
                  <c:v>44323</c:v>
                </c:pt>
                <c:pt idx="24">
                  <c:v>45957</c:v>
                </c:pt>
                <c:pt idx="25">
                  <c:v>47522</c:v>
                </c:pt>
                <c:pt idx="26">
                  <c:v>57125</c:v>
                </c:pt>
                <c:pt idx="27">
                  <c:v>70926</c:v>
                </c:pt>
                <c:pt idx="28">
                  <c:v>129708</c:v>
                </c:pt>
                <c:pt idx="29">
                  <c:v>141351</c:v>
                </c:pt>
                <c:pt idx="30">
                  <c:v>164153</c:v>
                </c:pt>
                <c:pt idx="31">
                  <c:v>143570</c:v>
                </c:pt>
              </c:numCache>
            </c:numRef>
          </c:val>
          <c:smooth val="0"/>
          <c:extLst>
            <c:ext xmlns:c16="http://schemas.microsoft.com/office/drawing/2014/chart" uri="{C3380CC4-5D6E-409C-BE32-E72D297353CC}">
              <c16:uniqueId val="{00000002-A569-43E2-9A1C-755E62C9BB25}"/>
            </c:ext>
          </c:extLst>
        </c:ser>
        <c:dLbls>
          <c:showLegendKey val="0"/>
          <c:showVal val="0"/>
          <c:showCatName val="0"/>
          <c:showSerName val="0"/>
          <c:showPercent val="0"/>
          <c:showBubbleSize val="0"/>
        </c:dLbls>
        <c:marker val="1"/>
        <c:smooth val="0"/>
        <c:axId val="502087320"/>
        <c:axId val="502091912"/>
      </c:lineChart>
      <c:catAx>
        <c:axId val="502087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2091912"/>
        <c:crosses val="autoZero"/>
        <c:auto val="1"/>
        <c:lblAlgn val="ctr"/>
        <c:lblOffset val="100"/>
        <c:noMultiLvlLbl val="0"/>
      </c:catAx>
      <c:valAx>
        <c:axId val="502091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2087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E20EA-29B1-EA29-6F7F-1A0B0EF522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039D3FD-E9A7-770C-150A-55DD69BC7F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434BD3-358B-5348-E15B-6AB2210F5B4C}"/>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AF64E9A6-F14D-5362-CB3E-0D2379B7E16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7B7442-BFF8-D5A1-C952-1DDAD33BCBEF}"/>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72219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D6BC9-E41D-958B-BF20-46D17B57B14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75D86C0-7491-D405-0F9F-6B62CB5A35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6D6CF17-4BE9-D881-9F09-51EDB04665F0}"/>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ABF391A0-54AB-8C80-E694-42F0C52CBFF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F03C3C-3051-71CF-116E-DD0B7EAFE5F3}"/>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509387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9D4DD5-E061-70E1-F9E1-5235A7C7A3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0436B-DB8F-C3FC-CF1F-204539B8CD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BD726E3-4FC2-D72A-A8FF-5CC321917640}"/>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E07E4F6E-621C-9DC0-D24D-ABA46051FC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51F482-4760-DBDD-AC00-68A033CCDDB2}"/>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296051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CA5F-64F5-214B-A856-CA17D9BF2BB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3219B2A-68F4-001E-F726-CC31D211C9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8FE438-8DBB-496E-205E-BA09F2D123CB}"/>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BEA0C32C-81D2-2122-54B8-B83940BC45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D9EEEA5-0FAE-71A4-9736-BAD52A93438A}"/>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34675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7396E-9F9A-6163-0F8A-3D6F179C99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CADE230-516F-3ADB-9FF2-5DF23F6002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CE64F5-05D9-AC39-9BA4-4B5824E0D32F}"/>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CFF07EA3-46E5-C530-2F88-97D707C9D97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8BD9A2-455F-79EE-608C-2E41675468D9}"/>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396194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1E25-FA41-91D6-CA29-15C9ABF6540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CCA4B80-261E-ECEA-CE33-7B0F15D6D1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232A76F-62F9-C267-D4C2-AAD2DA8DEC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90DA013-0962-45AE-FC7A-7112A84E9837}"/>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6" name="Footer Placeholder 5">
            <a:extLst>
              <a:ext uri="{FF2B5EF4-FFF2-40B4-BE49-F238E27FC236}">
                <a16:creationId xmlns:a16="http://schemas.microsoft.com/office/drawing/2014/main" id="{EC5CED8B-144D-8F1A-89F4-12E84CACEB2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C593DB2-FFC9-C7CC-27B7-D23448D03E7C}"/>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916803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032C9-5EBD-0A1E-9229-2609EA673A4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A7369D-E90E-8816-EFB5-CAA38AFA5E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A8CC93-8A5E-D21F-50F6-451BE7FE2A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0A066C7-C350-AE44-CB58-12259CE060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117064-3DAA-2912-943E-A64D5E5476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89446C4-05E1-63C0-A5BA-2F86A946579B}"/>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8" name="Footer Placeholder 7">
            <a:extLst>
              <a:ext uri="{FF2B5EF4-FFF2-40B4-BE49-F238E27FC236}">
                <a16:creationId xmlns:a16="http://schemas.microsoft.com/office/drawing/2014/main" id="{D7B35578-8DC5-AEB1-E050-D67CE586CDE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75A3F30-9A86-2305-0E4D-1F0D623CC0F1}"/>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36512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023BC-A71A-C75C-98D3-6CE59EFB197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FF66716-B3E3-C0AB-B50C-A79B63DDCD60}"/>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4" name="Footer Placeholder 3">
            <a:extLst>
              <a:ext uri="{FF2B5EF4-FFF2-40B4-BE49-F238E27FC236}">
                <a16:creationId xmlns:a16="http://schemas.microsoft.com/office/drawing/2014/main" id="{795ED622-9AF7-08A5-B778-7012A6B056B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3937219-8146-F4A8-05BA-2C622D511A7F}"/>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954204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107381-950E-DD49-259E-99C3977977FB}"/>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3" name="Footer Placeholder 2">
            <a:extLst>
              <a:ext uri="{FF2B5EF4-FFF2-40B4-BE49-F238E27FC236}">
                <a16:creationId xmlns:a16="http://schemas.microsoft.com/office/drawing/2014/main" id="{1B6B7123-CC6A-48E1-0A63-9324FE4E78F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58339FE-9921-7558-F6A1-00928540AB70}"/>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287761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A1F08-9027-9A4E-BCC7-CFBFF8C2F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1CEEC82-BA74-E248-C1FF-5AB2B38CF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F5CBC1A-9F4E-3FF3-2EFA-6C2681418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AD8347-3B69-809C-5F5E-69AD63D41BC6}"/>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6" name="Footer Placeholder 5">
            <a:extLst>
              <a:ext uri="{FF2B5EF4-FFF2-40B4-BE49-F238E27FC236}">
                <a16:creationId xmlns:a16="http://schemas.microsoft.com/office/drawing/2014/main" id="{5692E299-232E-44CB-82BB-622E0F93FFD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450FCE-CDE0-5F3C-F318-494E3B3CCD74}"/>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1015653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7E124-8727-BBFC-31C8-1938809E1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202492E-9B70-2160-9A66-909B208864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B1F6A52-3DC7-2F44-861D-0ED3BA314A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DF396E-57CF-827E-37CB-45E49619BA3B}"/>
              </a:ext>
            </a:extLst>
          </p:cNvPr>
          <p:cNvSpPr>
            <a:spLocks noGrp="1"/>
          </p:cNvSpPr>
          <p:nvPr>
            <p:ph type="dt" sz="half" idx="10"/>
          </p:nvPr>
        </p:nvSpPr>
        <p:spPr/>
        <p:txBody>
          <a:bodyPr/>
          <a:lstStyle/>
          <a:p>
            <a:fld id="{715F399D-F37F-4C17-B98D-4F866B7137FA}" type="datetimeFigureOut">
              <a:rPr lang="en-IN" smtClean="0"/>
              <a:t>13-10-2023</a:t>
            </a:fld>
            <a:endParaRPr lang="en-IN"/>
          </a:p>
        </p:txBody>
      </p:sp>
      <p:sp>
        <p:nvSpPr>
          <p:cNvPr id="6" name="Footer Placeholder 5">
            <a:extLst>
              <a:ext uri="{FF2B5EF4-FFF2-40B4-BE49-F238E27FC236}">
                <a16:creationId xmlns:a16="http://schemas.microsoft.com/office/drawing/2014/main" id="{4E824DF6-73E6-3B2A-FD67-625CFCA5637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066790A-1404-F74D-AA19-A1B548F03795}"/>
              </a:ext>
            </a:extLst>
          </p:cNvPr>
          <p:cNvSpPr>
            <a:spLocks noGrp="1"/>
          </p:cNvSpPr>
          <p:nvPr>
            <p:ph type="sldNum" sz="quarter" idx="12"/>
          </p:nvPr>
        </p:nvSpPr>
        <p:spPr/>
        <p:txBody>
          <a:bodyPr/>
          <a:lstStyle/>
          <a:p>
            <a:fld id="{6102DCCF-29BF-48BE-9E97-D22724EF5D9B}" type="slidenum">
              <a:rPr lang="en-IN" smtClean="0"/>
              <a:t>‹#›</a:t>
            </a:fld>
            <a:endParaRPr lang="en-IN"/>
          </a:p>
        </p:txBody>
      </p:sp>
    </p:spTree>
    <p:extLst>
      <p:ext uri="{BB962C8B-B14F-4D97-AF65-F5344CB8AC3E}">
        <p14:creationId xmlns:p14="http://schemas.microsoft.com/office/powerpoint/2010/main" val="271140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9B55F-D76F-380D-F042-C50F993CD9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011534-AE48-5FF3-D88C-15410C802A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365906B-8B7C-DC81-D9F0-179B80ABF7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F399D-F37F-4C17-B98D-4F866B7137FA}" type="datetimeFigureOut">
              <a:rPr lang="en-IN" smtClean="0"/>
              <a:t>13-10-2023</a:t>
            </a:fld>
            <a:endParaRPr lang="en-IN"/>
          </a:p>
        </p:txBody>
      </p:sp>
      <p:sp>
        <p:nvSpPr>
          <p:cNvPr id="5" name="Footer Placeholder 4">
            <a:extLst>
              <a:ext uri="{FF2B5EF4-FFF2-40B4-BE49-F238E27FC236}">
                <a16:creationId xmlns:a16="http://schemas.microsoft.com/office/drawing/2014/main" id="{6A100C91-2978-9C98-B86A-FC7B0533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DDFB185-523F-18F8-91EC-D261776B5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2DCCF-29BF-48BE-9E97-D22724EF5D9B}" type="slidenum">
              <a:rPr lang="en-IN" smtClean="0"/>
              <a:t>‹#›</a:t>
            </a:fld>
            <a:endParaRPr lang="en-IN"/>
          </a:p>
        </p:txBody>
      </p:sp>
    </p:spTree>
    <p:extLst>
      <p:ext uri="{BB962C8B-B14F-4D97-AF65-F5344CB8AC3E}">
        <p14:creationId xmlns:p14="http://schemas.microsoft.com/office/powerpoint/2010/main" val="4162177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63AEC-B723-2BB6-E99D-49B1439A0245}"/>
              </a:ext>
            </a:extLst>
          </p:cNvPr>
          <p:cNvSpPr>
            <a:spLocks noGrp="1"/>
          </p:cNvSpPr>
          <p:nvPr>
            <p:ph type="ctrTitle"/>
          </p:nvPr>
        </p:nvSpPr>
        <p:spPr/>
        <p:txBody>
          <a:bodyPr/>
          <a:lstStyle/>
          <a:p>
            <a:r>
              <a:rPr lang="en-IN" dirty="0"/>
              <a:t>Maturity of Reforms in the UPA Years</a:t>
            </a:r>
          </a:p>
        </p:txBody>
      </p:sp>
      <p:sp>
        <p:nvSpPr>
          <p:cNvPr id="3" name="Subtitle 2">
            <a:extLst>
              <a:ext uri="{FF2B5EF4-FFF2-40B4-BE49-F238E27FC236}">
                <a16:creationId xmlns:a16="http://schemas.microsoft.com/office/drawing/2014/main" id="{F7D7E8DB-17F4-EB15-340A-7BB8AA5EB068}"/>
              </a:ext>
            </a:extLst>
          </p:cNvPr>
          <p:cNvSpPr>
            <a:spLocks noGrp="1"/>
          </p:cNvSpPr>
          <p:nvPr>
            <p:ph type="subTitle" idx="1"/>
          </p:nvPr>
        </p:nvSpPr>
        <p:spPr/>
        <p:txBody>
          <a:bodyPr/>
          <a:lstStyle/>
          <a:p>
            <a:r>
              <a:rPr lang="en-IN" dirty="0"/>
              <a:t>2004 </a:t>
            </a:r>
            <a:r>
              <a:rPr lang="en-IN" b="0" i="0" dirty="0">
                <a:solidFill>
                  <a:srgbClr val="474747"/>
                </a:solidFill>
                <a:effectLst/>
                <a:latin typeface="Google Sans"/>
              </a:rPr>
              <a:t>– </a:t>
            </a:r>
            <a:r>
              <a:rPr lang="en-IN" dirty="0"/>
              <a:t>13</a:t>
            </a:r>
          </a:p>
        </p:txBody>
      </p:sp>
    </p:spTree>
    <p:extLst>
      <p:ext uri="{BB962C8B-B14F-4D97-AF65-F5344CB8AC3E}">
        <p14:creationId xmlns:p14="http://schemas.microsoft.com/office/powerpoint/2010/main" val="1990447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FC4F5-19DF-7F2E-C786-42A0870DAD6A}"/>
              </a:ext>
            </a:extLst>
          </p:cNvPr>
          <p:cNvSpPr>
            <a:spLocks noGrp="1"/>
          </p:cNvSpPr>
          <p:nvPr>
            <p:ph type="title"/>
          </p:nvPr>
        </p:nvSpPr>
        <p:spPr>
          <a:xfrm>
            <a:off x="841248" y="256032"/>
            <a:ext cx="10506456" cy="1014984"/>
          </a:xfrm>
        </p:spPr>
        <p:txBody>
          <a:bodyPr anchor="b">
            <a:normAutofit/>
          </a:bodyPr>
          <a:lstStyle/>
          <a:p>
            <a:endParaRPr lang="en-IN"/>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C1BBCAA0-B2C2-68CC-3861-1004CDAC8AD7}"/>
              </a:ext>
            </a:extLst>
          </p:cNvPr>
          <p:cNvGraphicFramePr>
            <a:graphicFrameLocks noGrp="1"/>
          </p:cNvGraphicFramePr>
          <p:nvPr>
            <p:ph idx="1"/>
            <p:extLst>
              <p:ext uri="{D42A27DB-BD31-4B8C-83A1-F6EECF244321}">
                <p14:modId xmlns:p14="http://schemas.microsoft.com/office/powerpoint/2010/main" val="1144779497"/>
              </p:ext>
            </p:extLst>
          </p:nvPr>
        </p:nvGraphicFramePr>
        <p:xfrm>
          <a:off x="838200" y="2027927"/>
          <a:ext cx="10515602" cy="4154204"/>
        </p:xfrm>
        <a:graphic>
          <a:graphicData uri="http://schemas.openxmlformats.org/drawingml/2006/table">
            <a:tbl>
              <a:tblPr firstRow="1" bandRow="1">
                <a:tableStyleId>{5C22544A-7EE6-4342-B048-85BDC9FD1C3A}</a:tableStyleId>
              </a:tblPr>
              <a:tblGrid>
                <a:gridCol w="2454281">
                  <a:extLst>
                    <a:ext uri="{9D8B030D-6E8A-4147-A177-3AD203B41FA5}">
                      <a16:colId xmlns:a16="http://schemas.microsoft.com/office/drawing/2014/main" val="1857160616"/>
                    </a:ext>
                  </a:extLst>
                </a:gridCol>
                <a:gridCol w="2340778">
                  <a:extLst>
                    <a:ext uri="{9D8B030D-6E8A-4147-A177-3AD203B41FA5}">
                      <a16:colId xmlns:a16="http://schemas.microsoft.com/office/drawing/2014/main" val="2086277333"/>
                    </a:ext>
                  </a:extLst>
                </a:gridCol>
                <a:gridCol w="1834381">
                  <a:extLst>
                    <a:ext uri="{9D8B030D-6E8A-4147-A177-3AD203B41FA5}">
                      <a16:colId xmlns:a16="http://schemas.microsoft.com/office/drawing/2014/main" val="1818608301"/>
                    </a:ext>
                  </a:extLst>
                </a:gridCol>
                <a:gridCol w="3886162">
                  <a:extLst>
                    <a:ext uri="{9D8B030D-6E8A-4147-A177-3AD203B41FA5}">
                      <a16:colId xmlns:a16="http://schemas.microsoft.com/office/drawing/2014/main" val="2730540550"/>
                    </a:ext>
                  </a:extLst>
                </a:gridCol>
              </a:tblGrid>
              <a:tr h="1635488">
                <a:tc>
                  <a:txBody>
                    <a:bodyPr/>
                    <a:lstStyle/>
                    <a:p>
                      <a:pPr algn="l" fontAlgn="b"/>
                      <a:r>
                        <a:rPr lang="en-IN" sz="3300" u="none" strike="noStrike" dirty="0">
                          <a:effectLst/>
                        </a:rPr>
                        <a:t>Period (Base Year 2004–05)</a:t>
                      </a:r>
                      <a:endParaRPr lang="en-IN" sz="3300" b="1" i="0" u="none" strike="noStrike" dirty="0">
                        <a:solidFill>
                          <a:srgbClr val="000000"/>
                        </a:solidFill>
                        <a:effectLst/>
                        <a:latin typeface="Garamond" panose="02020404030301010803" pitchFamily="18" charset="0"/>
                      </a:endParaRPr>
                    </a:p>
                  </a:txBody>
                  <a:tcPr marL="26193" marR="26193" marT="26193" marB="0" anchor="b"/>
                </a:tc>
                <a:tc>
                  <a:txBody>
                    <a:bodyPr/>
                    <a:lstStyle/>
                    <a:p>
                      <a:pPr algn="l" fontAlgn="b"/>
                      <a:r>
                        <a:rPr lang="en-IN" sz="3300" u="none" strike="noStrike">
                          <a:effectLst/>
                        </a:rPr>
                        <a:t>Agriculture</a:t>
                      </a:r>
                      <a:endParaRPr lang="en-IN" sz="3300" b="1" i="0" u="none" strike="noStrike">
                        <a:solidFill>
                          <a:srgbClr val="000000"/>
                        </a:solidFill>
                        <a:effectLst/>
                        <a:latin typeface="Garamond" panose="02020404030301010803" pitchFamily="18" charset="0"/>
                      </a:endParaRPr>
                    </a:p>
                  </a:txBody>
                  <a:tcPr marL="26193" marR="26193" marT="26193" marB="0" anchor="b"/>
                </a:tc>
                <a:tc>
                  <a:txBody>
                    <a:bodyPr/>
                    <a:lstStyle/>
                    <a:p>
                      <a:pPr algn="l" fontAlgn="b"/>
                      <a:r>
                        <a:rPr lang="en-IN" sz="3300" u="none" strike="noStrike">
                          <a:effectLst/>
                        </a:rPr>
                        <a:t>Industry</a:t>
                      </a:r>
                      <a:endParaRPr lang="en-IN" sz="3300" b="1" i="0" u="none" strike="noStrike">
                        <a:solidFill>
                          <a:srgbClr val="000000"/>
                        </a:solidFill>
                        <a:effectLst/>
                        <a:latin typeface="Garamond" panose="02020404030301010803" pitchFamily="18" charset="0"/>
                      </a:endParaRPr>
                    </a:p>
                  </a:txBody>
                  <a:tcPr marL="26193" marR="26193" marT="26193" marB="0" anchor="b"/>
                </a:tc>
                <a:tc>
                  <a:txBody>
                    <a:bodyPr/>
                    <a:lstStyle/>
                    <a:p>
                      <a:pPr algn="l" fontAlgn="b"/>
                      <a:r>
                        <a:rPr lang="en-IN" sz="3300" u="none" strike="noStrike">
                          <a:effectLst/>
                        </a:rPr>
                        <a:t>Services (Including Construction)</a:t>
                      </a:r>
                      <a:endParaRPr lang="en-IN" sz="3300" b="1" i="0" u="none" strike="noStrike">
                        <a:solidFill>
                          <a:srgbClr val="000000"/>
                        </a:solidFill>
                        <a:effectLst/>
                        <a:latin typeface="Garamond" panose="02020404030301010803" pitchFamily="18" charset="0"/>
                      </a:endParaRPr>
                    </a:p>
                  </a:txBody>
                  <a:tcPr marL="26193" marR="26193" marT="26193" marB="0" anchor="b"/>
                </a:tc>
                <a:extLst>
                  <a:ext uri="{0D108BD9-81ED-4DB2-BD59-A6C34878D82A}">
                    <a16:rowId xmlns:a16="http://schemas.microsoft.com/office/drawing/2014/main" val="2267956688"/>
                  </a:ext>
                </a:extLst>
              </a:tr>
              <a:tr h="629679">
                <a:tc>
                  <a:txBody>
                    <a:bodyPr/>
                    <a:lstStyle/>
                    <a:p>
                      <a:pPr algn="l" fontAlgn="b"/>
                      <a:r>
                        <a:rPr lang="en-IN" sz="3300" u="none" strike="noStrike" dirty="0">
                          <a:effectLst/>
                        </a:rPr>
                        <a:t>1950–1966</a:t>
                      </a:r>
                      <a:endParaRPr lang="en-IN" sz="3300" b="1" i="0" u="none" strike="noStrike" dirty="0">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1.8</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6.1</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4.85</a:t>
                      </a:r>
                      <a:endParaRPr lang="en-IN" sz="3300" b="0" i="0" u="none" strike="noStrike">
                        <a:solidFill>
                          <a:srgbClr val="000000"/>
                        </a:solidFill>
                        <a:effectLst/>
                        <a:latin typeface="Garamond" panose="02020404030301010803" pitchFamily="18" charset="0"/>
                      </a:endParaRPr>
                    </a:p>
                  </a:txBody>
                  <a:tcPr marL="26193" marR="26193" marT="26193" marB="0" anchor="b"/>
                </a:tc>
                <a:extLst>
                  <a:ext uri="{0D108BD9-81ED-4DB2-BD59-A6C34878D82A}">
                    <a16:rowId xmlns:a16="http://schemas.microsoft.com/office/drawing/2014/main" val="3852363834"/>
                  </a:ext>
                </a:extLst>
              </a:tr>
              <a:tr h="629679">
                <a:tc>
                  <a:txBody>
                    <a:bodyPr/>
                    <a:lstStyle/>
                    <a:p>
                      <a:pPr algn="l" fontAlgn="b"/>
                      <a:r>
                        <a:rPr lang="en-IN" sz="3300" u="none" strike="noStrike" dirty="0">
                          <a:effectLst/>
                        </a:rPr>
                        <a:t>1967–1980</a:t>
                      </a:r>
                      <a:endParaRPr lang="en-IN" sz="3300" b="1" i="0" u="none" strike="noStrike" dirty="0">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2.6</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4.58</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4.1</a:t>
                      </a:r>
                      <a:endParaRPr lang="en-IN" sz="3300" b="0" i="0" u="none" strike="noStrike">
                        <a:solidFill>
                          <a:srgbClr val="000000"/>
                        </a:solidFill>
                        <a:effectLst/>
                        <a:latin typeface="Garamond" panose="02020404030301010803" pitchFamily="18" charset="0"/>
                      </a:endParaRPr>
                    </a:p>
                  </a:txBody>
                  <a:tcPr marL="26193" marR="26193" marT="26193" marB="0" anchor="b"/>
                </a:tc>
                <a:extLst>
                  <a:ext uri="{0D108BD9-81ED-4DB2-BD59-A6C34878D82A}">
                    <a16:rowId xmlns:a16="http://schemas.microsoft.com/office/drawing/2014/main" val="1599124035"/>
                  </a:ext>
                </a:extLst>
              </a:tr>
              <a:tr h="629679">
                <a:tc>
                  <a:txBody>
                    <a:bodyPr/>
                    <a:lstStyle/>
                    <a:p>
                      <a:pPr algn="l" fontAlgn="b"/>
                      <a:r>
                        <a:rPr lang="en-IN" sz="3300" u="none" strike="noStrike" dirty="0">
                          <a:effectLst/>
                        </a:rPr>
                        <a:t>1980–2003</a:t>
                      </a:r>
                      <a:endParaRPr lang="en-IN" sz="3300" b="1" i="0" u="none" strike="noStrike" dirty="0">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3.5</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5.95</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6.81</a:t>
                      </a:r>
                      <a:endParaRPr lang="en-IN" sz="3300" b="0" i="0" u="none" strike="noStrike">
                        <a:solidFill>
                          <a:srgbClr val="000000"/>
                        </a:solidFill>
                        <a:effectLst/>
                        <a:latin typeface="Garamond" panose="02020404030301010803" pitchFamily="18" charset="0"/>
                      </a:endParaRPr>
                    </a:p>
                  </a:txBody>
                  <a:tcPr marL="26193" marR="26193" marT="26193" marB="0" anchor="b"/>
                </a:tc>
                <a:extLst>
                  <a:ext uri="{0D108BD9-81ED-4DB2-BD59-A6C34878D82A}">
                    <a16:rowId xmlns:a16="http://schemas.microsoft.com/office/drawing/2014/main" val="2705857157"/>
                  </a:ext>
                </a:extLst>
              </a:tr>
              <a:tr h="629679">
                <a:tc>
                  <a:txBody>
                    <a:bodyPr/>
                    <a:lstStyle/>
                    <a:p>
                      <a:pPr algn="l" fontAlgn="b"/>
                      <a:r>
                        <a:rPr lang="en-IN" sz="3300" u="none" strike="noStrike" dirty="0">
                          <a:effectLst/>
                        </a:rPr>
                        <a:t>2004–2013</a:t>
                      </a:r>
                      <a:endParaRPr lang="en-IN" sz="3300" b="1" i="0" u="none" strike="noStrike" dirty="0">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3.3</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a:effectLst/>
                        </a:rPr>
                        <a:t>7.2</a:t>
                      </a:r>
                      <a:endParaRPr lang="en-IN" sz="3300" b="0" i="0" u="none" strike="noStrike">
                        <a:solidFill>
                          <a:srgbClr val="000000"/>
                        </a:solidFill>
                        <a:effectLst/>
                        <a:latin typeface="Garamond" panose="02020404030301010803" pitchFamily="18" charset="0"/>
                      </a:endParaRPr>
                    </a:p>
                  </a:txBody>
                  <a:tcPr marL="26193" marR="26193" marT="26193" marB="0" anchor="b"/>
                </a:tc>
                <a:tc>
                  <a:txBody>
                    <a:bodyPr/>
                    <a:lstStyle/>
                    <a:p>
                      <a:pPr algn="r" fontAlgn="b"/>
                      <a:r>
                        <a:rPr lang="en-IN" sz="3300" u="none" strike="noStrike" dirty="0">
                          <a:effectLst/>
                        </a:rPr>
                        <a:t>9.4</a:t>
                      </a:r>
                      <a:endParaRPr lang="en-IN" sz="3300" b="0" i="0" u="none" strike="noStrike" dirty="0">
                        <a:solidFill>
                          <a:srgbClr val="000000"/>
                        </a:solidFill>
                        <a:effectLst/>
                        <a:latin typeface="Garamond" panose="02020404030301010803" pitchFamily="18" charset="0"/>
                      </a:endParaRPr>
                    </a:p>
                  </a:txBody>
                  <a:tcPr marL="26193" marR="26193" marT="26193" marB="0" anchor="b"/>
                </a:tc>
                <a:extLst>
                  <a:ext uri="{0D108BD9-81ED-4DB2-BD59-A6C34878D82A}">
                    <a16:rowId xmlns:a16="http://schemas.microsoft.com/office/drawing/2014/main" val="3365668760"/>
                  </a:ext>
                </a:extLst>
              </a:tr>
            </a:tbl>
          </a:graphicData>
        </a:graphic>
      </p:graphicFrame>
    </p:spTree>
    <p:extLst>
      <p:ext uri="{BB962C8B-B14F-4D97-AF65-F5344CB8AC3E}">
        <p14:creationId xmlns:p14="http://schemas.microsoft.com/office/powerpoint/2010/main" val="1414706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98B33A-5C0E-1283-AC71-06E7E62C7C00}"/>
              </a:ext>
            </a:extLst>
          </p:cNvPr>
          <p:cNvSpPr>
            <a:spLocks noGrp="1"/>
          </p:cNvSpPr>
          <p:nvPr>
            <p:ph type="title"/>
          </p:nvPr>
        </p:nvSpPr>
        <p:spPr>
          <a:xfrm>
            <a:off x="841248" y="256032"/>
            <a:ext cx="10506456" cy="1014984"/>
          </a:xfrm>
        </p:spPr>
        <p:txBody>
          <a:bodyPr anchor="b">
            <a:normAutofit fontScale="90000"/>
          </a:bodyPr>
          <a:lstStyle/>
          <a:p>
            <a:br>
              <a:rPr lang="en-IN" dirty="0"/>
            </a:br>
            <a:endParaRPr lang="en-IN"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830F2A99-01AA-1B7B-7B4B-90A31B06FCE3}"/>
              </a:ext>
            </a:extLst>
          </p:cNvPr>
          <p:cNvGraphicFramePr>
            <a:graphicFrameLocks noGrp="1"/>
          </p:cNvGraphicFramePr>
          <p:nvPr>
            <p:ph idx="1"/>
            <p:extLst>
              <p:ext uri="{D42A27DB-BD31-4B8C-83A1-F6EECF244321}">
                <p14:modId xmlns:p14="http://schemas.microsoft.com/office/powerpoint/2010/main" val="104392430"/>
              </p:ext>
            </p:extLst>
          </p:nvPr>
        </p:nvGraphicFramePr>
        <p:xfrm>
          <a:off x="2322001" y="1926266"/>
          <a:ext cx="7547999" cy="4357524"/>
        </p:xfrm>
        <a:graphic>
          <a:graphicData uri="http://schemas.openxmlformats.org/drawingml/2006/table">
            <a:tbl>
              <a:tblPr>
                <a:tableStyleId>{5C22544A-7EE6-4342-B048-85BDC9FD1C3A}</a:tableStyleId>
              </a:tblPr>
              <a:tblGrid>
                <a:gridCol w="3092598">
                  <a:extLst>
                    <a:ext uri="{9D8B030D-6E8A-4147-A177-3AD203B41FA5}">
                      <a16:colId xmlns:a16="http://schemas.microsoft.com/office/drawing/2014/main" val="249785870"/>
                    </a:ext>
                  </a:extLst>
                </a:gridCol>
                <a:gridCol w="2549488">
                  <a:extLst>
                    <a:ext uri="{9D8B030D-6E8A-4147-A177-3AD203B41FA5}">
                      <a16:colId xmlns:a16="http://schemas.microsoft.com/office/drawing/2014/main" val="1768563804"/>
                    </a:ext>
                  </a:extLst>
                </a:gridCol>
                <a:gridCol w="1905913">
                  <a:extLst>
                    <a:ext uri="{9D8B030D-6E8A-4147-A177-3AD203B41FA5}">
                      <a16:colId xmlns:a16="http://schemas.microsoft.com/office/drawing/2014/main" val="2800824059"/>
                    </a:ext>
                  </a:extLst>
                </a:gridCol>
              </a:tblGrid>
              <a:tr h="409476">
                <a:tc gridSpan="3">
                  <a:txBody>
                    <a:bodyPr/>
                    <a:lstStyle/>
                    <a:p>
                      <a:pPr algn="l" fontAlgn="b"/>
                      <a:r>
                        <a:rPr lang="en-IN" sz="2100" u="none" strike="noStrike" dirty="0">
                          <a:effectLst/>
                        </a:rPr>
                        <a:t>Gini coefficient of Monthly Per Capita Expenditure</a:t>
                      </a:r>
                      <a:endParaRPr lang="en-IN" sz="2100" b="0" i="0" u="none" strike="noStrike" dirty="0">
                        <a:solidFill>
                          <a:srgbClr val="000000"/>
                        </a:solidFill>
                        <a:effectLst/>
                        <a:latin typeface="Calibri" panose="020F0502020204030204" pitchFamily="34" charset="0"/>
                      </a:endParaRPr>
                    </a:p>
                  </a:txBody>
                  <a:tcPr marL="18248" marR="18248" marT="18248" marB="0" anchor="b"/>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86966069"/>
                  </a:ext>
                </a:extLst>
              </a:tr>
              <a:tr h="438672">
                <a:tc>
                  <a:txBody>
                    <a:bodyPr/>
                    <a:lstStyle/>
                    <a:p>
                      <a:pPr algn="l" fontAlgn="b"/>
                      <a:r>
                        <a:rPr lang="en-IN" sz="2300" u="none" strike="noStrike">
                          <a:effectLst/>
                        </a:rPr>
                        <a:t>Year</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l" fontAlgn="b"/>
                      <a:r>
                        <a:rPr lang="en-IN" sz="2300" u="none" strike="noStrike">
                          <a:effectLst/>
                        </a:rPr>
                        <a:t>Urban</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l" fontAlgn="b"/>
                      <a:r>
                        <a:rPr lang="en-IN" sz="2300" u="none" strike="noStrike">
                          <a:effectLst/>
                        </a:rPr>
                        <a:t>Rural</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3072768568"/>
                  </a:ext>
                </a:extLst>
              </a:tr>
              <a:tr h="438672">
                <a:tc>
                  <a:txBody>
                    <a:bodyPr/>
                    <a:lstStyle/>
                    <a:p>
                      <a:pPr algn="l" fontAlgn="b"/>
                      <a:r>
                        <a:rPr lang="en-IN" sz="2300" u="none" strike="noStrike" dirty="0">
                          <a:effectLst/>
                        </a:rPr>
                        <a:t>1961–62</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0.357</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0.313</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3756329326"/>
                  </a:ext>
                </a:extLst>
              </a:tr>
              <a:tr h="438672">
                <a:tc>
                  <a:txBody>
                    <a:bodyPr/>
                    <a:lstStyle/>
                    <a:p>
                      <a:pPr algn="l" fontAlgn="b"/>
                      <a:r>
                        <a:rPr lang="en-IN" sz="2300" u="none" strike="noStrike" dirty="0">
                          <a:effectLst/>
                        </a:rPr>
                        <a:t>1967–68</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0.332</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0.291</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3921075942"/>
                  </a:ext>
                </a:extLst>
              </a:tr>
              <a:tr h="438672">
                <a:tc>
                  <a:txBody>
                    <a:bodyPr/>
                    <a:lstStyle/>
                    <a:p>
                      <a:pPr algn="l" fontAlgn="b"/>
                      <a:r>
                        <a:rPr lang="en-IN" sz="2300" u="none" strike="noStrike" dirty="0">
                          <a:effectLst/>
                        </a:rPr>
                        <a:t>1968–69</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0.329</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0.305</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1576994081"/>
                  </a:ext>
                </a:extLst>
              </a:tr>
              <a:tr h="438672">
                <a:tc>
                  <a:txBody>
                    <a:bodyPr/>
                    <a:lstStyle/>
                    <a:p>
                      <a:pPr algn="l" fontAlgn="b"/>
                      <a:r>
                        <a:rPr lang="en-IN" sz="2300" u="none" strike="noStrike" dirty="0">
                          <a:effectLst/>
                        </a:rPr>
                        <a:t>1977–78</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0.346</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0.336</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99185068"/>
                  </a:ext>
                </a:extLst>
              </a:tr>
              <a:tr h="438672">
                <a:tc>
                  <a:txBody>
                    <a:bodyPr/>
                    <a:lstStyle/>
                    <a:p>
                      <a:pPr algn="l" fontAlgn="b"/>
                      <a:r>
                        <a:rPr lang="en-IN" sz="2300" u="none" strike="noStrike" dirty="0">
                          <a:effectLst/>
                        </a:rPr>
                        <a:t>1983–84</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0.34</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0.31</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2684650513"/>
                  </a:ext>
                </a:extLst>
              </a:tr>
              <a:tr h="438672">
                <a:tc>
                  <a:txBody>
                    <a:bodyPr/>
                    <a:lstStyle/>
                    <a:p>
                      <a:pPr algn="l" fontAlgn="b"/>
                      <a:r>
                        <a:rPr lang="en-IN" sz="2300" u="none" strike="noStrike" dirty="0">
                          <a:effectLst/>
                        </a:rPr>
                        <a:t>1993–94</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0.344</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0.286</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2239107751"/>
                  </a:ext>
                </a:extLst>
              </a:tr>
              <a:tr h="438672">
                <a:tc>
                  <a:txBody>
                    <a:bodyPr/>
                    <a:lstStyle/>
                    <a:p>
                      <a:pPr algn="l" fontAlgn="b"/>
                      <a:r>
                        <a:rPr lang="en-IN" sz="2300" u="none" strike="noStrike" dirty="0">
                          <a:effectLst/>
                        </a:rPr>
                        <a:t>2004–05</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0.376</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0.305</a:t>
                      </a:r>
                      <a:endParaRPr lang="en-IN" sz="2300" b="0" i="0" u="none" strike="noStrike">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3838015395"/>
                  </a:ext>
                </a:extLst>
              </a:tr>
              <a:tr h="438672">
                <a:tc>
                  <a:txBody>
                    <a:bodyPr/>
                    <a:lstStyle/>
                    <a:p>
                      <a:pPr algn="l" fontAlgn="b"/>
                      <a:r>
                        <a:rPr lang="en-IN" sz="2300" u="none" strike="noStrike" dirty="0">
                          <a:effectLst/>
                        </a:rPr>
                        <a:t>2009–10</a:t>
                      </a:r>
                      <a:endParaRPr lang="en-IN" sz="2300" b="1" i="0" u="none" strike="noStrike" dirty="0">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a:effectLst/>
                        </a:rPr>
                        <a:t>0.393</a:t>
                      </a:r>
                      <a:endParaRPr lang="en-IN" sz="2300" b="0" i="0" u="none" strike="noStrike">
                        <a:solidFill>
                          <a:srgbClr val="000000"/>
                        </a:solidFill>
                        <a:effectLst/>
                        <a:latin typeface="Garamond" panose="02020404030301010803" pitchFamily="18" charset="0"/>
                      </a:endParaRPr>
                    </a:p>
                  </a:txBody>
                  <a:tcPr marL="18248" marR="18248" marT="18248" marB="0" anchor="b"/>
                </a:tc>
                <a:tc>
                  <a:txBody>
                    <a:bodyPr/>
                    <a:lstStyle/>
                    <a:p>
                      <a:pPr algn="r" fontAlgn="b"/>
                      <a:r>
                        <a:rPr lang="en-IN" sz="2300" u="none" strike="noStrike" dirty="0">
                          <a:effectLst/>
                        </a:rPr>
                        <a:t>0.3</a:t>
                      </a:r>
                      <a:endParaRPr lang="en-IN" sz="2300" b="0" i="0" u="none" strike="noStrike" dirty="0">
                        <a:solidFill>
                          <a:srgbClr val="000000"/>
                        </a:solidFill>
                        <a:effectLst/>
                        <a:latin typeface="Garamond" panose="02020404030301010803" pitchFamily="18" charset="0"/>
                      </a:endParaRPr>
                    </a:p>
                  </a:txBody>
                  <a:tcPr marL="18248" marR="18248" marT="18248" marB="0" anchor="b"/>
                </a:tc>
                <a:extLst>
                  <a:ext uri="{0D108BD9-81ED-4DB2-BD59-A6C34878D82A}">
                    <a16:rowId xmlns:a16="http://schemas.microsoft.com/office/drawing/2014/main" val="2932167328"/>
                  </a:ext>
                </a:extLst>
              </a:tr>
            </a:tbl>
          </a:graphicData>
        </a:graphic>
      </p:graphicFrame>
    </p:spTree>
    <p:extLst>
      <p:ext uri="{BB962C8B-B14F-4D97-AF65-F5344CB8AC3E}">
        <p14:creationId xmlns:p14="http://schemas.microsoft.com/office/powerpoint/2010/main" val="190270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26D8C1-DBB3-548F-B44F-7AC8F1E3A70A}"/>
              </a:ext>
            </a:extLst>
          </p:cNvPr>
          <p:cNvSpPr>
            <a:spLocks noGrp="1"/>
          </p:cNvSpPr>
          <p:nvPr>
            <p:ph type="title"/>
          </p:nvPr>
        </p:nvSpPr>
        <p:spPr>
          <a:xfrm>
            <a:off x="841248" y="256032"/>
            <a:ext cx="10506456" cy="1014984"/>
          </a:xfrm>
        </p:spPr>
        <p:txBody>
          <a:bodyPr anchor="b">
            <a:normAutofit fontScale="90000"/>
          </a:bodyPr>
          <a:lstStyle/>
          <a:p>
            <a:r>
              <a:rPr lang="en-IN" dirty="0"/>
              <a:t>Increasing role of private corporate investment</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FFBD22A7-76C8-4B90-9787-F307DE6A5400}"/>
              </a:ext>
            </a:extLst>
          </p:cNvPr>
          <p:cNvGraphicFramePr>
            <a:graphicFrameLocks noGrp="1"/>
          </p:cNvGraphicFramePr>
          <p:nvPr>
            <p:ph idx="1"/>
            <p:extLst>
              <p:ext uri="{D42A27DB-BD31-4B8C-83A1-F6EECF244321}">
                <p14:modId xmlns:p14="http://schemas.microsoft.com/office/powerpoint/2010/main" val="2163464002"/>
              </p:ext>
            </p:extLst>
          </p:nvPr>
        </p:nvGraphicFramePr>
        <p:xfrm>
          <a:off x="838200" y="1926266"/>
          <a:ext cx="10515600" cy="43575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138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413AE0-32C1-CDE4-0BDF-4E43550C893B}"/>
              </a:ext>
            </a:extLst>
          </p:cNvPr>
          <p:cNvSpPr>
            <a:spLocks noGrp="1"/>
          </p:cNvSpPr>
          <p:nvPr>
            <p:ph type="title"/>
          </p:nvPr>
        </p:nvSpPr>
        <p:spPr>
          <a:xfrm>
            <a:off x="841248" y="256032"/>
            <a:ext cx="10506456" cy="1014984"/>
          </a:xfrm>
        </p:spPr>
        <p:txBody>
          <a:bodyPr anchor="b">
            <a:normAutofit/>
          </a:bodyPr>
          <a:lstStyle/>
          <a:p>
            <a:pPr algn="ctr"/>
            <a:r>
              <a:rPr lang="en-IN" dirty="0"/>
              <a:t>Interests drain on government revenue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DF853C5D-D264-445B-BEB3-282B1FC74139}"/>
              </a:ext>
            </a:extLst>
          </p:cNvPr>
          <p:cNvGraphicFramePr>
            <a:graphicFrameLocks noGrp="1"/>
          </p:cNvGraphicFramePr>
          <p:nvPr>
            <p:ph idx="1"/>
            <p:extLst>
              <p:ext uri="{D42A27DB-BD31-4B8C-83A1-F6EECF244321}">
                <p14:modId xmlns:p14="http://schemas.microsoft.com/office/powerpoint/2010/main" val="741327412"/>
              </p:ext>
            </p:extLst>
          </p:nvPr>
        </p:nvGraphicFramePr>
        <p:xfrm>
          <a:off x="838200" y="1926266"/>
          <a:ext cx="10515600" cy="43575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6123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BB50-7311-A806-1BA6-DB7DDBFA400A}"/>
              </a:ext>
            </a:extLst>
          </p:cNvPr>
          <p:cNvSpPr>
            <a:spLocks noGrp="1"/>
          </p:cNvSpPr>
          <p:nvPr>
            <p:ph type="title"/>
          </p:nvPr>
        </p:nvSpPr>
        <p:spPr/>
        <p:txBody>
          <a:bodyPr/>
          <a:lstStyle/>
          <a:p>
            <a:pPr algn="ctr"/>
            <a:r>
              <a:rPr lang="en-IN" dirty="0"/>
              <a:t>Conclusion</a:t>
            </a:r>
          </a:p>
        </p:txBody>
      </p:sp>
      <p:sp>
        <p:nvSpPr>
          <p:cNvPr id="3" name="Content Placeholder 2">
            <a:extLst>
              <a:ext uri="{FF2B5EF4-FFF2-40B4-BE49-F238E27FC236}">
                <a16:creationId xmlns:a16="http://schemas.microsoft.com/office/drawing/2014/main" id="{FD326AF8-7E1F-3092-90E6-8A005122B8AC}"/>
              </a:ext>
            </a:extLst>
          </p:cNvPr>
          <p:cNvSpPr>
            <a:spLocks noGrp="1"/>
          </p:cNvSpPr>
          <p:nvPr>
            <p:ph idx="1"/>
          </p:nvPr>
        </p:nvSpPr>
        <p:spPr/>
        <p:txBody>
          <a:bodyPr/>
          <a:lstStyle/>
          <a:p>
            <a:r>
              <a:rPr lang="en-IN" dirty="0"/>
              <a:t>UPA successful in generating growth through private investment and exports.</a:t>
            </a:r>
          </a:p>
          <a:p>
            <a:r>
              <a:rPr lang="en-IN" dirty="0"/>
              <a:t>UPA created a coalition capable of working together.</a:t>
            </a:r>
          </a:p>
          <a:p>
            <a:r>
              <a:rPr lang="en-IN" dirty="0"/>
              <a:t>Build on main agenda of reforms with a human face: multiple social rights policies to compensate marginalized classes that do not benefit from reforms.</a:t>
            </a:r>
          </a:p>
          <a:p>
            <a:r>
              <a:rPr lang="en-IN" dirty="0"/>
              <a:t>Manufacturing growth under UPA is unsustainable.</a:t>
            </a:r>
          </a:p>
          <a:p>
            <a:r>
              <a:rPr lang="en-IN" dirty="0"/>
              <a:t>SEZ create enclave led growth benefit certain urban classes while urban inequality increases at an unprecedented rate.</a:t>
            </a:r>
          </a:p>
        </p:txBody>
      </p:sp>
    </p:spTree>
    <p:extLst>
      <p:ext uri="{BB962C8B-B14F-4D97-AF65-F5344CB8AC3E}">
        <p14:creationId xmlns:p14="http://schemas.microsoft.com/office/powerpoint/2010/main" val="1970347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3BC5-2773-9366-BB39-023F8A3CF696}"/>
              </a:ext>
            </a:extLst>
          </p:cNvPr>
          <p:cNvSpPr>
            <a:spLocks noGrp="1"/>
          </p:cNvSpPr>
          <p:nvPr>
            <p:ph type="title"/>
          </p:nvPr>
        </p:nvSpPr>
        <p:spPr/>
        <p:txBody>
          <a:bodyPr/>
          <a:lstStyle/>
          <a:p>
            <a:pPr algn="ctr"/>
            <a:r>
              <a:rPr lang="en-IN" dirty="0"/>
              <a:t>How was the UPA different from other coalition governments?</a:t>
            </a:r>
          </a:p>
        </p:txBody>
      </p:sp>
      <p:sp>
        <p:nvSpPr>
          <p:cNvPr id="3" name="Content Placeholder 2">
            <a:extLst>
              <a:ext uri="{FF2B5EF4-FFF2-40B4-BE49-F238E27FC236}">
                <a16:creationId xmlns:a16="http://schemas.microsoft.com/office/drawing/2014/main" id="{2D81198F-C753-1AF7-20F5-1043C5CB6EE6}"/>
              </a:ext>
            </a:extLst>
          </p:cNvPr>
          <p:cNvSpPr>
            <a:spLocks noGrp="1"/>
          </p:cNvSpPr>
          <p:nvPr>
            <p:ph idx="1"/>
          </p:nvPr>
        </p:nvSpPr>
        <p:spPr/>
        <p:txBody>
          <a:bodyPr/>
          <a:lstStyle/>
          <a:p>
            <a:r>
              <a:rPr lang="en-IN" dirty="0"/>
              <a:t>UPA created successful coalition with parties with different vote bases and ideologies – CPI (M), DMK, BSP, and NCP.</a:t>
            </a:r>
          </a:p>
          <a:p>
            <a:r>
              <a:rPr lang="en-IN" dirty="0"/>
              <a:t>Created institutions to make the coalition function well</a:t>
            </a:r>
          </a:p>
          <a:p>
            <a:pPr lvl="1"/>
            <a:r>
              <a:rPr lang="en-IN" dirty="0"/>
              <a:t>Common Minimum Program – listing the policies to be unveiled in their tenure, based on discussion with coalition leaders.</a:t>
            </a:r>
          </a:p>
          <a:p>
            <a:pPr lvl="1"/>
            <a:r>
              <a:rPr lang="en-IN" dirty="0"/>
              <a:t>Manmohan Singh as non-politicized PM acceptable to all parties.</a:t>
            </a:r>
          </a:p>
          <a:p>
            <a:pPr lvl="1"/>
            <a:r>
              <a:rPr lang="en-IN" dirty="0"/>
              <a:t>Sonia Gandhi heading National Advisory Council to push through policies and avoid bureaucratic hurdles.</a:t>
            </a:r>
          </a:p>
          <a:p>
            <a:pPr lvl="1"/>
            <a:r>
              <a:rPr lang="en-IN" dirty="0"/>
              <a:t>UPA main plank was ‘reforms with a human face.’</a:t>
            </a:r>
          </a:p>
        </p:txBody>
      </p:sp>
    </p:spTree>
    <p:extLst>
      <p:ext uri="{BB962C8B-B14F-4D97-AF65-F5344CB8AC3E}">
        <p14:creationId xmlns:p14="http://schemas.microsoft.com/office/powerpoint/2010/main" val="147293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A2C17-BAF9-63E5-D43C-5556C4EAA6C2}"/>
              </a:ext>
            </a:extLst>
          </p:cNvPr>
          <p:cNvSpPr>
            <a:spLocks noGrp="1"/>
          </p:cNvSpPr>
          <p:nvPr>
            <p:ph type="title"/>
          </p:nvPr>
        </p:nvSpPr>
        <p:spPr/>
        <p:txBody>
          <a:bodyPr/>
          <a:lstStyle/>
          <a:p>
            <a:pPr algn="ctr"/>
            <a:r>
              <a:rPr lang="en-IN" dirty="0"/>
              <a:t>UPA: Reforms with a human face</a:t>
            </a:r>
          </a:p>
        </p:txBody>
      </p:sp>
      <p:sp>
        <p:nvSpPr>
          <p:cNvPr id="3" name="Content Placeholder 2">
            <a:extLst>
              <a:ext uri="{FF2B5EF4-FFF2-40B4-BE49-F238E27FC236}">
                <a16:creationId xmlns:a16="http://schemas.microsoft.com/office/drawing/2014/main" id="{7245A394-562E-C2FB-DA76-379788E4AF24}"/>
              </a:ext>
            </a:extLst>
          </p:cNvPr>
          <p:cNvSpPr>
            <a:spLocks noGrp="1"/>
          </p:cNvSpPr>
          <p:nvPr>
            <p:ph idx="1"/>
          </p:nvPr>
        </p:nvSpPr>
        <p:spPr/>
        <p:txBody>
          <a:bodyPr>
            <a:normAutofit lnSpcReduction="10000"/>
          </a:bodyPr>
          <a:lstStyle/>
          <a:p>
            <a:r>
              <a:rPr lang="en-IN" dirty="0"/>
              <a:t>This was the most successful growth regime: 7.5 percent GDP growth, double digit growth in exports and investment. Manufacturing growing at 7.5 percent.</a:t>
            </a:r>
          </a:p>
          <a:p>
            <a:r>
              <a:rPr lang="en-IN" dirty="0"/>
              <a:t>Special Economic Zone Act: key to achieving growth.</a:t>
            </a:r>
          </a:p>
          <a:p>
            <a:r>
              <a:rPr lang="en-IN" dirty="0"/>
              <a:t>Special Economic Zones are demarcated geographical areas where usual economic rules do not need to apply.</a:t>
            </a:r>
          </a:p>
          <a:p>
            <a:r>
              <a:rPr lang="en-IN" dirty="0"/>
              <a:t>SEZ were based around the idea of agglomerative economies or high technology industries attracting suppliers, skilled labour, and capital.</a:t>
            </a:r>
          </a:p>
          <a:p>
            <a:r>
              <a:rPr lang="en-IN" dirty="0"/>
              <a:t>Government can attract industries in these zones by providing incentives and world class infrastructure</a:t>
            </a:r>
          </a:p>
        </p:txBody>
      </p:sp>
    </p:spTree>
    <p:extLst>
      <p:ext uri="{BB962C8B-B14F-4D97-AF65-F5344CB8AC3E}">
        <p14:creationId xmlns:p14="http://schemas.microsoft.com/office/powerpoint/2010/main" val="157613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A10FC-179C-A056-0D6D-00C262B32EF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0470A24-ABD2-565B-7205-CD8D61A7AF6E}"/>
              </a:ext>
            </a:extLst>
          </p:cNvPr>
          <p:cNvSpPr>
            <a:spLocks noGrp="1"/>
          </p:cNvSpPr>
          <p:nvPr>
            <p:ph idx="1"/>
          </p:nvPr>
        </p:nvSpPr>
        <p:spPr/>
        <p:txBody>
          <a:bodyPr/>
          <a:lstStyle/>
          <a:p>
            <a:r>
              <a:rPr lang="en-IN" dirty="0"/>
              <a:t>SEZ’s were setup in metropolitans in collaboration with private developers and regional governments to attract foreign capital and develop export-oriented industries – especially in services.</a:t>
            </a:r>
          </a:p>
          <a:p>
            <a:r>
              <a:rPr lang="en-IN" dirty="0"/>
              <a:t>UPA created multiple groups such as the EGOM and the DC to bypass the usual process of bureaucracy so SEZ could be built swiftly.</a:t>
            </a:r>
          </a:p>
          <a:p>
            <a:r>
              <a:rPr lang="en-IN" dirty="0"/>
              <a:t>Regional governments played an important role in managing political protests from local marginalized groups dislocated by SEZ.</a:t>
            </a:r>
          </a:p>
          <a:p>
            <a:r>
              <a:rPr lang="en-IN" dirty="0"/>
              <a:t>SEZA allowed the introduction of reforms in geographical areas while bypassing the political resistance around it.</a:t>
            </a:r>
          </a:p>
        </p:txBody>
      </p:sp>
    </p:spTree>
    <p:extLst>
      <p:ext uri="{BB962C8B-B14F-4D97-AF65-F5344CB8AC3E}">
        <p14:creationId xmlns:p14="http://schemas.microsoft.com/office/powerpoint/2010/main" val="379442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AB631-F4D3-6EFA-9AEC-A125CEB70B25}"/>
              </a:ext>
            </a:extLst>
          </p:cNvPr>
          <p:cNvSpPr>
            <a:spLocks noGrp="1"/>
          </p:cNvSpPr>
          <p:nvPr>
            <p:ph type="title"/>
          </p:nvPr>
        </p:nvSpPr>
        <p:spPr/>
        <p:txBody>
          <a:bodyPr/>
          <a:lstStyle/>
          <a:p>
            <a:pPr algn="ctr"/>
            <a:r>
              <a:rPr lang="en-IN" dirty="0"/>
              <a:t>Manufacturing growth under UPA not sustainable?</a:t>
            </a:r>
          </a:p>
        </p:txBody>
      </p:sp>
      <p:sp>
        <p:nvSpPr>
          <p:cNvPr id="3" name="Content Placeholder 2">
            <a:extLst>
              <a:ext uri="{FF2B5EF4-FFF2-40B4-BE49-F238E27FC236}">
                <a16:creationId xmlns:a16="http://schemas.microsoft.com/office/drawing/2014/main" id="{0877E78F-C92F-BF9D-9D2B-C201CC5AF159}"/>
              </a:ext>
            </a:extLst>
          </p:cNvPr>
          <p:cNvSpPr>
            <a:spLocks noGrp="1"/>
          </p:cNvSpPr>
          <p:nvPr>
            <p:ph idx="1"/>
          </p:nvPr>
        </p:nvSpPr>
        <p:spPr/>
        <p:txBody>
          <a:bodyPr>
            <a:normAutofit fontScale="92500" lnSpcReduction="20000"/>
          </a:bodyPr>
          <a:lstStyle/>
          <a:p>
            <a:r>
              <a:rPr lang="en-IN" dirty="0"/>
              <a:t>Foreign investment went up significantly in this period; foreign capital was in the form of venture capital which is speculative and does not invest in productive capacities.</a:t>
            </a:r>
          </a:p>
          <a:p>
            <a:r>
              <a:rPr lang="en-IN" dirty="0"/>
              <a:t>The financial markets have not deepened in order to provide multiple channels of raising capital.</a:t>
            </a:r>
          </a:p>
          <a:p>
            <a:r>
              <a:rPr lang="en-IN" dirty="0"/>
              <a:t>India had invested a very low amount in research and development. Indian manufacturing were not global leaders in any commodity.</a:t>
            </a:r>
          </a:p>
          <a:p>
            <a:r>
              <a:rPr lang="en-IN" dirty="0"/>
              <a:t>Stagnation in the agricultural sector led to lack of surplus to be invested in industries.</a:t>
            </a:r>
          </a:p>
          <a:p>
            <a:r>
              <a:rPr lang="en-IN" dirty="0"/>
              <a:t>India’s manufacturing growth was built and subsidized by the informal sector; urban inequality increased in this period. Benefits received by few classes.</a:t>
            </a:r>
          </a:p>
        </p:txBody>
      </p:sp>
    </p:spTree>
    <p:extLst>
      <p:ext uri="{BB962C8B-B14F-4D97-AF65-F5344CB8AC3E}">
        <p14:creationId xmlns:p14="http://schemas.microsoft.com/office/powerpoint/2010/main" val="418816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2C20-EE0D-456E-A74D-07BFADC190BD}"/>
              </a:ext>
            </a:extLst>
          </p:cNvPr>
          <p:cNvSpPr>
            <a:spLocks noGrp="1"/>
          </p:cNvSpPr>
          <p:nvPr>
            <p:ph type="title"/>
          </p:nvPr>
        </p:nvSpPr>
        <p:spPr/>
        <p:txBody>
          <a:bodyPr/>
          <a:lstStyle/>
          <a:p>
            <a:pPr algn="ctr"/>
            <a:r>
              <a:rPr lang="en-IN" dirty="0"/>
              <a:t>Reforms with a human face</a:t>
            </a:r>
          </a:p>
        </p:txBody>
      </p:sp>
      <p:sp>
        <p:nvSpPr>
          <p:cNvPr id="3" name="Content Placeholder 2">
            <a:extLst>
              <a:ext uri="{FF2B5EF4-FFF2-40B4-BE49-F238E27FC236}">
                <a16:creationId xmlns:a16="http://schemas.microsoft.com/office/drawing/2014/main" id="{36C82C92-FF59-94A4-749C-0B67E94CB92D}"/>
              </a:ext>
            </a:extLst>
          </p:cNvPr>
          <p:cNvSpPr>
            <a:spLocks noGrp="1"/>
          </p:cNvSpPr>
          <p:nvPr>
            <p:ph idx="1"/>
          </p:nvPr>
        </p:nvSpPr>
        <p:spPr/>
        <p:txBody>
          <a:bodyPr/>
          <a:lstStyle/>
          <a:p>
            <a:r>
              <a:rPr lang="en-IN" dirty="0"/>
              <a:t>UPA introduced rights-based social policies: people are entitled to receive social benefits and government are held accountable for not providing them.</a:t>
            </a:r>
          </a:p>
          <a:p>
            <a:r>
              <a:rPr lang="en-IN" dirty="0"/>
              <a:t>Social policies were different from previous delivery-based social policies which faced issues of corruption and leakage.</a:t>
            </a:r>
          </a:p>
          <a:p>
            <a:r>
              <a:rPr lang="en-IN" dirty="0"/>
              <a:t>Through UIDAI government identified marginalized who deserved social benefits.</a:t>
            </a:r>
          </a:p>
          <a:p>
            <a:r>
              <a:rPr lang="en-IN" dirty="0"/>
              <a:t>Right to Information Act gives right to any citizen to gain information about government process.</a:t>
            </a:r>
          </a:p>
        </p:txBody>
      </p:sp>
    </p:spTree>
    <p:extLst>
      <p:ext uri="{BB962C8B-B14F-4D97-AF65-F5344CB8AC3E}">
        <p14:creationId xmlns:p14="http://schemas.microsoft.com/office/powerpoint/2010/main" val="291045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DAC65-EC3E-C29D-46D0-AF7576EDDEB0}"/>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04038B7F-6D12-1492-5C7C-9A7993C076C3}"/>
              </a:ext>
            </a:extLst>
          </p:cNvPr>
          <p:cNvSpPr>
            <a:spLocks noGrp="1"/>
          </p:cNvSpPr>
          <p:nvPr>
            <p:ph idx="1"/>
          </p:nvPr>
        </p:nvSpPr>
        <p:spPr/>
        <p:txBody>
          <a:bodyPr/>
          <a:lstStyle/>
          <a:p>
            <a:r>
              <a:rPr lang="en-IN" dirty="0"/>
              <a:t>Important role of NGO and civil society in drafting social policies with NAS: Right to Information, Right to Employment, Right to Education, and so on.</a:t>
            </a:r>
          </a:p>
          <a:p>
            <a:r>
              <a:rPr lang="en-IN" dirty="0"/>
              <a:t>RTI gave power to NGOs to challenge government delivery of services on behalf of masses.</a:t>
            </a:r>
          </a:p>
          <a:p>
            <a:r>
              <a:rPr lang="en-IN" dirty="0"/>
              <a:t>NREGA: 100 days of work provided to anyone in rural areas by state government. This provided a base wage rate and created productive infrastructure in rural areas.</a:t>
            </a:r>
          </a:p>
        </p:txBody>
      </p:sp>
    </p:spTree>
    <p:extLst>
      <p:ext uri="{BB962C8B-B14F-4D97-AF65-F5344CB8AC3E}">
        <p14:creationId xmlns:p14="http://schemas.microsoft.com/office/powerpoint/2010/main" val="755382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430A2-1E93-A13C-E706-55DE06BB041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955BBC7-5E07-68B5-FF34-890750C15C1F}"/>
              </a:ext>
            </a:extLst>
          </p:cNvPr>
          <p:cNvSpPr>
            <a:spLocks noGrp="1"/>
          </p:cNvSpPr>
          <p:nvPr>
            <p:ph idx="1"/>
          </p:nvPr>
        </p:nvSpPr>
        <p:spPr/>
        <p:txBody>
          <a:bodyPr/>
          <a:lstStyle/>
          <a:p>
            <a:r>
              <a:rPr lang="en-IN" dirty="0"/>
              <a:t>Forest Rights Act of 2006 recognized STs and forest dwellers have community rights to forest and their interest have to be taken into account when forest land was allocated to private parties.</a:t>
            </a:r>
          </a:p>
          <a:p>
            <a:r>
              <a:rPr lang="en-IN" dirty="0"/>
              <a:t>National Food Security Act of 2013: Ensuring food availability to whole population and based around other policies such as PDS, ICDS scheme for children under 5 and Mid-day Meal scheme for government school students. </a:t>
            </a:r>
          </a:p>
          <a:p>
            <a:r>
              <a:rPr lang="en-IN" dirty="0"/>
              <a:t>Right to Education: Free and accessible primary education for all children.</a:t>
            </a:r>
          </a:p>
        </p:txBody>
      </p:sp>
    </p:spTree>
    <p:extLst>
      <p:ext uri="{BB962C8B-B14F-4D97-AF65-F5344CB8AC3E}">
        <p14:creationId xmlns:p14="http://schemas.microsoft.com/office/powerpoint/2010/main" val="169390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C5B4B8-8DE9-4BC0-D0D3-E438F3AD63DE}"/>
              </a:ext>
            </a:extLst>
          </p:cNvPr>
          <p:cNvSpPr>
            <a:spLocks noGrp="1"/>
          </p:cNvSpPr>
          <p:nvPr>
            <p:ph type="title"/>
          </p:nvPr>
        </p:nvSpPr>
        <p:spPr>
          <a:xfrm>
            <a:off x="841248" y="256032"/>
            <a:ext cx="10506456" cy="1014984"/>
          </a:xfrm>
        </p:spPr>
        <p:txBody>
          <a:bodyPr anchor="b">
            <a:normAutofit/>
          </a:bodyPr>
          <a:lstStyle/>
          <a:p>
            <a:r>
              <a:rPr lang="en-IN" dirty="0"/>
              <a:t>Impact of UPA policies on Indian economy</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EA75E768-8820-5567-557B-AC4E560687D1}"/>
              </a:ext>
            </a:extLst>
          </p:cNvPr>
          <p:cNvGraphicFramePr>
            <a:graphicFrameLocks noGrp="1"/>
          </p:cNvGraphicFramePr>
          <p:nvPr>
            <p:ph idx="1"/>
            <p:extLst>
              <p:ext uri="{D42A27DB-BD31-4B8C-83A1-F6EECF244321}">
                <p14:modId xmlns:p14="http://schemas.microsoft.com/office/powerpoint/2010/main" val="3009267401"/>
              </p:ext>
            </p:extLst>
          </p:nvPr>
        </p:nvGraphicFramePr>
        <p:xfrm>
          <a:off x="838200" y="2178194"/>
          <a:ext cx="10515605" cy="3853669"/>
        </p:xfrm>
        <a:graphic>
          <a:graphicData uri="http://schemas.openxmlformats.org/drawingml/2006/table">
            <a:tbl>
              <a:tblPr firstRow="1" bandRow="1">
                <a:tableStyleId>{5C22544A-7EE6-4342-B048-85BDC9FD1C3A}</a:tableStyleId>
              </a:tblPr>
              <a:tblGrid>
                <a:gridCol w="1163467">
                  <a:extLst>
                    <a:ext uri="{9D8B030D-6E8A-4147-A177-3AD203B41FA5}">
                      <a16:colId xmlns:a16="http://schemas.microsoft.com/office/drawing/2014/main" val="1218020512"/>
                    </a:ext>
                  </a:extLst>
                </a:gridCol>
                <a:gridCol w="1627643">
                  <a:extLst>
                    <a:ext uri="{9D8B030D-6E8A-4147-A177-3AD203B41FA5}">
                      <a16:colId xmlns:a16="http://schemas.microsoft.com/office/drawing/2014/main" val="2925397134"/>
                    </a:ext>
                  </a:extLst>
                </a:gridCol>
                <a:gridCol w="1627643">
                  <a:extLst>
                    <a:ext uri="{9D8B030D-6E8A-4147-A177-3AD203B41FA5}">
                      <a16:colId xmlns:a16="http://schemas.microsoft.com/office/drawing/2014/main" val="2604135015"/>
                    </a:ext>
                  </a:extLst>
                </a:gridCol>
                <a:gridCol w="1511599">
                  <a:extLst>
                    <a:ext uri="{9D8B030D-6E8A-4147-A177-3AD203B41FA5}">
                      <a16:colId xmlns:a16="http://schemas.microsoft.com/office/drawing/2014/main" val="857976693"/>
                    </a:ext>
                  </a:extLst>
                </a:gridCol>
                <a:gridCol w="1387988">
                  <a:extLst>
                    <a:ext uri="{9D8B030D-6E8A-4147-A177-3AD203B41FA5}">
                      <a16:colId xmlns:a16="http://schemas.microsoft.com/office/drawing/2014/main" val="1838057547"/>
                    </a:ext>
                  </a:extLst>
                </a:gridCol>
                <a:gridCol w="1387988">
                  <a:extLst>
                    <a:ext uri="{9D8B030D-6E8A-4147-A177-3AD203B41FA5}">
                      <a16:colId xmlns:a16="http://schemas.microsoft.com/office/drawing/2014/main" val="3358803125"/>
                    </a:ext>
                  </a:extLst>
                </a:gridCol>
                <a:gridCol w="1809277">
                  <a:extLst>
                    <a:ext uri="{9D8B030D-6E8A-4147-A177-3AD203B41FA5}">
                      <a16:colId xmlns:a16="http://schemas.microsoft.com/office/drawing/2014/main" val="1187787694"/>
                    </a:ext>
                  </a:extLst>
                </a:gridCol>
              </a:tblGrid>
              <a:tr h="1235717">
                <a:tc>
                  <a:txBody>
                    <a:bodyPr/>
                    <a:lstStyle/>
                    <a:p>
                      <a:pPr algn="l" fontAlgn="b"/>
                      <a:r>
                        <a:rPr lang="en-IN" sz="1900" u="none" strike="noStrike" dirty="0">
                          <a:effectLst/>
                        </a:rPr>
                        <a:t>Period (Base Year 2004–05)</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a:effectLst/>
                        </a:rPr>
                        <a:t>Private Final Consumption Expenditure </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dirty="0">
                          <a:effectLst/>
                        </a:rPr>
                        <a:t>Government Final Consumption Expenditure </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a:effectLst/>
                        </a:rPr>
                        <a:t>Gross Fixed Capital Formation</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a:effectLst/>
                        </a:rPr>
                        <a:t>Exports of Goods and Services </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a:effectLst/>
                        </a:rPr>
                        <a:t>Imports of Goods and Services </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l" fontAlgn="b"/>
                      <a:r>
                        <a:rPr lang="en-IN" sz="1900" u="none" strike="noStrike">
                          <a:effectLst/>
                        </a:rPr>
                        <a:t>GDP at Market Prices </a:t>
                      </a:r>
                      <a:endParaRPr lang="en-IN" sz="1900" b="1" i="0" u="none" strike="noStrike">
                        <a:solidFill>
                          <a:srgbClr val="000000"/>
                        </a:solidFill>
                        <a:effectLst/>
                        <a:latin typeface="Garamond" panose="02020404030301010803" pitchFamily="18" charset="0"/>
                      </a:endParaRPr>
                    </a:p>
                  </a:txBody>
                  <a:tcPr marL="15136" marR="15136" marT="15136" marB="0" anchor="b"/>
                </a:tc>
                <a:extLst>
                  <a:ext uri="{0D108BD9-81ED-4DB2-BD59-A6C34878D82A}">
                    <a16:rowId xmlns:a16="http://schemas.microsoft.com/office/drawing/2014/main" val="2604107073"/>
                  </a:ext>
                </a:extLst>
              </a:tr>
              <a:tr h="654488">
                <a:tc>
                  <a:txBody>
                    <a:bodyPr/>
                    <a:lstStyle/>
                    <a:p>
                      <a:pPr algn="l" fontAlgn="b"/>
                      <a:r>
                        <a:rPr lang="en-IN" sz="1900" u="none" strike="noStrike" dirty="0">
                          <a:effectLst/>
                        </a:rPr>
                        <a:t>1950–1966</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3.12</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6.81</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6.8</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0</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2.56</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3.66</a:t>
                      </a:r>
                      <a:endParaRPr lang="en-IN" sz="1900" b="1" i="0" u="none" strike="noStrike">
                        <a:solidFill>
                          <a:srgbClr val="000000"/>
                        </a:solidFill>
                        <a:effectLst/>
                        <a:latin typeface="Garamond" panose="02020404030301010803" pitchFamily="18" charset="0"/>
                      </a:endParaRPr>
                    </a:p>
                  </a:txBody>
                  <a:tcPr marL="15136" marR="15136" marT="15136" marB="0" anchor="b"/>
                </a:tc>
                <a:extLst>
                  <a:ext uri="{0D108BD9-81ED-4DB2-BD59-A6C34878D82A}">
                    <a16:rowId xmlns:a16="http://schemas.microsoft.com/office/drawing/2014/main" val="4153739827"/>
                  </a:ext>
                </a:extLst>
              </a:tr>
              <a:tr h="654488">
                <a:tc>
                  <a:txBody>
                    <a:bodyPr/>
                    <a:lstStyle/>
                    <a:p>
                      <a:pPr algn="l" fontAlgn="b"/>
                      <a:r>
                        <a:rPr lang="en-IN" sz="1900" u="none" strike="noStrike" dirty="0">
                          <a:effectLst/>
                        </a:rPr>
                        <a:t>1967–1980</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3.08</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5.23</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3.86</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8.6</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3.69</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3.62</a:t>
                      </a:r>
                      <a:endParaRPr lang="en-IN" sz="1900" b="1" i="0" u="none" strike="noStrike">
                        <a:solidFill>
                          <a:srgbClr val="000000"/>
                        </a:solidFill>
                        <a:effectLst/>
                        <a:latin typeface="Garamond" panose="02020404030301010803" pitchFamily="18" charset="0"/>
                      </a:endParaRPr>
                    </a:p>
                  </a:txBody>
                  <a:tcPr marL="15136" marR="15136" marT="15136" marB="0" anchor="b"/>
                </a:tc>
                <a:extLst>
                  <a:ext uri="{0D108BD9-81ED-4DB2-BD59-A6C34878D82A}">
                    <a16:rowId xmlns:a16="http://schemas.microsoft.com/office/drawing/2014/main" val="1188895119"/>
                  </a:ext>
                </a:extLst>
              </a:tr>
              <a:tr h="654488">
                <a:tc>
                  <a:txBody>
                    <a:bodyPr/>
                    <a:lstStyle/>
                    <a:p>
                      <a:pPr algn="l" fontAlgn="b"/>
                      <a:r>
                        <a:rPr lang="en-IN" sz="1900" u="none" strike="noStrike" dirty="0">
                          <a:effectLst/>
                        </a:rPr>
                        <a:t>1980–2003</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4.7</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5.7</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6.6</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9.2</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10</a:t>
                      </a:r>
                      <a:endParaRPr lang="en-IN" sz="1900" b="1" i="0" u="none" strike="noStrike">
                        <a:solidFill>
                          <a:srgbClr val="000000"/>
                        </a:solidFill>
                        <a:effectLst/>
                        <a:latin typeface="Garamond" panose="02020404030301010803" pitchFamily="18" charset="0"/>
                      </a:endParaRPr>
                    </a:p>
                  </a:txBody>
                  <a:tcPr marL="15136" marR="15136" marT="15136" marB="0" anchor="b"/>
                </a:tc>
                <a:tc>
                  <a:txBody>
                    <a:bodyPr/>
                    <a:lstStyle/>
                    <a:p>
                      <a:pPr algn="r" fontAlgn="b"/>
                      <a:r>
                        <a:rPr lang="en-IN" sz="1900" u="none" strike="noStrike">
                          <a:effectLst/>
                        </a:rPr>
                        <a:t>5.62</a:t>
                      </a:r>
                      <a:endParaRPr lang="en-IN" sz="1900" b="1" i="0" u="none" strike="noStrike">
                        <a:solidFill>
                          <a:srgbClr val="000000"/>
                        </a:solidFill>
                        <a:effectLst/>
                        <a:latin typeface="Garamond" panose="02020404030301010803" pitchFamily="18" charset="0"/>
                      </a:endParaRPr>
                    </a:p>
                  </a:txBody>
                  <a:tcPr marL="15136" marR="15136" marT="15136" marB="0" anchor="b"/>
                </a:tc>
                <a:extLst>
                  <a:ext uri="{0D108BD9-81ED-4DB2-BD59-A6C34878D82A}">
                    <a16:rowId xmlns:a16="http://schemas.microsoft.com/office/drawing/2014/main" val="3340995509"/>
                  </a:ext>
                </a:extLst>
              </a:tr>
              <a:tr h="654488">
                <a:tc>
                  <a:txBody>
                    <a:bodyPr/>
                    <a:lstStyle/>
                    <a:p>
                      <a:pPr algn="l" fontAlgn="b"/>
                      <a:r>
                        <a:rPr lang="en-IN" sz="1900" u="none" strike="noStrike" dirty="0">
                          <a:effectLst/>
                        </a:rPr>
                        <a:t>2004–2014</a:t>
                      </a:r>
                      <a:endParaRPr lang="en-IN" sz="1900" b="1" i="0" u="none" strike="noStrike" dirty="0">
                        <a:solidFill>
                          <a:srgbClr val="000000"/>
                        </a:solidFill>
                        <a:effectLst/>
                        <a:latin typeface="Garamond" panose="02020404030301010803" pitchFamily="18" charset="0"/>
                      </a:endParaRPr>
                    </a:p>
                  </a:txBody>
                  <a:tcPr marL="15136" marR="15136" marT="15136" marB="0" anchor="b"/>
                </a:tc>
                <a:tc>
                  <a:txBody>
                    <a:bodyPr/>
                    <a:lstStyle/>
                    <a:p>
                      <a:pPr algn="r" fontAlgn="b"/>
                      <a:r>
                        <a:rPr lang="en-IN" sz="1700" u="none" strike="noStrike">
                          <a:effectLst/>
                        </a:rPr>
                        <a:t>7.4</a:t>
                      </a:r>
                      <a:endParaRPr lang="en-IN" sz="1700" b="0" i="0" u="none" strike="noStrike">
                        <a:solidFill>
                          <a:srgbClr val="000000"/>
                        </a:solidFill>
                        <a:effectLst/>
                        <a:latin typeface="Calibri" panose="020F0502020204030204" pitchFamily="34" charset="0"/>
                      </a:endParaRPr>
                    </a:p>
                  </a:txBody>
                  <a:tcPr marL="15136" marR="15136" marT="15136" marB="0" anchor="b"/>
                </a:tc>
                <a:tc>
                  <a:txBody>
                    <a:bodyPr/>
                    <a:lstStyle/>
                    <a:p>
                      <a:pPr algn="r" fontAlgn="b"/>
                      <a:r>
                        <a:rPr lang="en-IN" sz="1700" u="none" strike="noStrike">
                          <a:effectLst/>
                        </a:rPr>
                        <a:t>7.31</a:t>
                      </a:r>
                      <a:endParaRPr lang="en-IN" sz="1700" b="0" i="0" u="none" strike="noStrike">
                        <a:solidFill>
                          <a:srgbClr val="000000"/>
                        </a:solidFill>
                        <a:effectLst/>
                        <a:latin typeface="Calibri" panose="020F0502020204030204" pitchFamily="34" charset="0"/>
                      </a:endParaRPr>
                    </a:p>
                  </a:txBody>
                  <a:tcPr marL="15136" marR="15136" marT="15136" marB="0" anchor="b"/>
                </a:tc>
                <a:tc>
                  <a:txBody>
                    <a:bodyPr/>
                    <a:lstStyle/>
                    <a:p>
                      <a:pPr algn="r" fontAlgn="b"/>
                      <a:r>
                        <a:rPr lang="en-IN" sz="1700" u="none" strike="noStrike">
                          <a:effectLst/>
                        </a:rPr>
                        <a:t>10.53</a:t>
                      </a:r>
                      <a:endParaRPr lang="en-IN" sz="1700" b="0" i="0" u="none" strike="noStrike">
                        <a:solidFill>
                          <a:srgbClr val="000000"/>
                        </a:solidFill>
                        <a:effectLst/>
                        <a:latin typeface="Calibri" panose="020F0502020204030204" pitchFamily="34" charset="0"/>
                      </a:endParaRPr>
                    </a:p>
                  </a:txBody>
                  <a:tcPr marL="15136" marR="15136" marT="15136" marB="0" anchor="b"/>
                </a:tc>
                <a:tc>
                  <a:txBody>
                    <a:bodyPr/>
                    <a:lstStyle/>
                    <a:p>
                      <a:pPr algn="r" fontAlgn="b"/>
                      <a:r>
                        <a:rPr lang="en-IN" sz="1700" u="none" strike="noStrike">
                          <a:effectLst/>
                        </a:rPr>
                        <a:t>13.81</a:t>
                      </a:r>
                      <a:endParaRPr lang="en-IN" sz="1700" b="0" i="0" u="none" strike="noStrike">
                        <a:solidFill>
                          <a:srgbClr val="000000"/>
                        </a:solidFill>
                        <a:effectLst/>
                        <a:latin typeface="Calibri" panose="020F0502020204030204" pitchFamily="34" charset="0"/>
                      </a:endParaRPr>
                    </a:p>
                  </a:txBody>
                  <a:tcPr marL="15136" marR="15136" marT="15136" marB="0" anchor="b"/>
                </a:tc>
                <a:tc>
                  <a:txBody>
                    <a:bodyPr/>
                    <a:lstStyle/>
                    <a:p>
                      <a:pPr algn="r" fontAlgn="b"/>
                      <a:r>
                        <a:rPr lang="en-IN" sz="1700" u="none" strike="noStrike">
                          <a:effectLst/>
                        </a:rPr>
                        <a:t>14.77</a:t>
                      </a:r>
                      <a:endParaRPr lang="en-IN" sz="1700" b="0" i="0" u="none" strike="noStrike">
                        <a:solidFill>
                          <a:srgbClr val="000000"/>
                        </a:solidFill>
                        <a:effectLst/>
                        <a:latin typeface="Calibri" panose="020F0502020204030204" pitchFamily="34" charset="0"/>
                      </a:endParaRPr>
                    </a:p>
                  </a:txBody>
                  <a:tcPr marL="15136" marR="15136" marT="15136" marB="0" anchor="b"/>
                </a:tc>
                <a:tc>
                  <a:txBody>
                    <a:bodyPr/>
                    <a:lstStyle/>
                    <a:p>
                      <a:pPr algn="r" fontAlgn="b"/>
                      <a:r>
                        <a:rPr lang="en-IN" sz="1700" u="none" strike="noStrike" dirty="0">
                          <a:effectLst/>
                        </a:rPr>
                        <a:t>7.52</a:t>
                      </a:r>
                      <a:endParaRPr lang="en-IN" sz="1700" b="0" i="0" u="none" strike="noStrike" dirty="0">
                        <a:solidFill>
                          <a:srgbClr val="000000"/>
                        </a:solidFill>
                        <a:effectLst/>
                        <a:latin typeface="Calibri" panose="020F0502020204030204" pitchFamily="34" charset="0"/>
                      </a:endParaRPr>
                    </a:p>
                  </a:txBody>
                  <a:tcPr marL="15136" marR="15136" marT="15136" marB="0" anchor="b"/>
                </a:tc>
                <a:extLst>
                  <a:ext uri="{0D108BD9-81ED-4DB2-BD59-A6C34878D82A}">
                    <a16:rowId xmlns:a16="http://schemas.microsoft.com/office/drawing/2014/main" val="2675396938"/>
                  </a:ext>
                </a:extLst>
              </a:tr>
            </a:tbl>
          </a:graphicData>
        </a:graphic>
      </p:graphicFrame>
    </p:spTree>
    <p:extLst>
      <p:ext uri="{BB962C8B-B14F-4D97-AF65-F5344CB8AC3E}">
        <p14:creationId xmlns:p14="http://schemas.microsoft.com/office/powerpoint/2010/main" val="2840426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851</Words>
  <Application>Microsoft Office PowerPoint</Application>
  <PresentationFormat>Widescreen</PresentationFormat>
  <Paragraphs>129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Garamond</vt:lpstr>
      <vt:lpstr>Google Sans</vt:lpstr>
      <vt:lpstr>Office Theme</vt:lpstr>
      <vt:lpstr>Maturity of Reforms in the UPA Years</vt:lpstr>
      <vt:lpstr>How was the UPA different from other coalition governments?</vt:lpstr>
      <vt:lpstr>UPA: Reforms with a human face</vt:lpstr>
      <vt:lpstr>PowerPoint Presentation</vt:lpstr>
      <vt:lpstr>Manufacturing growth under UPA not sustainable?</vt:lpstr>
      <vt:lpstr>Reforms with a human face</vt:lpstr>
      <vt:lpstr>PowerPoint Presentation</vt:lpstr>
      <vt:lpstr>PowerPoint Presentation</vt:lpstr>
      <vt:lpstr>Impact of UPA policies on Indian economy</vt:lpstr>
      <vt:lpstr>PowerPoint Presentation</vt:lpstr>
      <vt:lpstr> </vt:lpstr>
      <vt:lpstr>Increasing role of private corporate investment</vt:lpstr>
      <vt:lpstr>Interests drain on government revenue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Maturity of Reforms in the UPA Years</dc:title>
  <dc:creator>Rahul De</dc:creator>
  <cp:lastModifiedBy>Anandadeep Roy</cp:lastModifiedBy>
  <cp:revision>1</cp:revision>
  <dcterms:created xsi:type="dcterms:W3CDTF">2023-06-30T05:19:05Z</dcterms:created>
  <dcterms:modified xsi:type="dcterms:W3CDTF">2023-10-13T09:22:37Z</dcterms:modified>
</cp:coreProperties>
</file>