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1695912-3ABC-3518-F65B-AE102E27FB68}" name="Anandadeep Roy" initials="AR" userId="S::anandadeep.roy@cambridge.org::70c8ce8c-b20b-4f5c-9d20-1ca324a3a7af" providerId="AD"/>
  <p188:author id="{B48FD9B8-98A6-FCD3-F28E-BF9C965547B3}" name="Priya Das" initials="PD" userId="S::pxdas@cambridge.org::aa0838ee-16f7-48fd-8cd1-cefd81bd13dd"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58" d="100"/>
          <a:sy n="58" d="100"/>
        </p:scale>
        <p:origin x="7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hul De" userId="ee19cfac9c0ac879" providerId="LiveId" clId="{CB355AE7-5DBA-4553-B16A-B3F72494016B}"/>
    <pc:docChg chg="custSel modSld">
      <pc:chgData name="Rahul De" userId="ee19cfac9c0ac879" providerId="LiveId" clId="{CB355AE7-5DBA-4553-B16A-B3F72494016B}" dt="2023-07-13T14:13:10.638" v="57" actId="122"/>
      <pc:docMkLst>
        <pc:docMk/>
      </pc:docMkLst>
      <pc:sldChg chg="modSp mod">
        <pc:chgData name="Rahul De" userId="ee19cfac9c0ac879" providerId="LiveId" clId="{CB355AE7-5DBA-4553-B16A-B3F72494016B}" dt="2023-07-13T14:10:28.212" v="10" actId="20577"/>
        <pc:sldMkLst>
          <pc:docMk/>
          <pc:sldMk cId="1472935929" sldId="257"/>
        </pc:sldMkLst>
        <pc:spChg chg="mod">
          <ac:chgData name="Rahul De" userId="ee19cfac9c0ac879" providerId="LiveId" clId="{CB355AE7-5DBA-4553-B16A-B3F72494016B}" dt="2023-06-30T06:23:24.556" v="0" actId="122"/>
          <ac:spMkLst>
            <pc:docMk/>
            <pc:sldMk cId="1472935929" sldId="257"/>
            <ac:spMk id="2" creationId="{A86F3BC5-2773-9366-BB39-023F8A3CF696}"/>
          </ac:spMkLst>
        </pc:spChg>
        <pc:spChg chg="mod">
          <ac:chgData name="Rahul De" userId="ee19cfac9c0ac879" providerId="LiveId" clId="{CB355AE7-5DBA-4553-B16A-B3F72494016B}" dt="2023-07-13T14:10:28.212" v="10" actId="20577"/>
          <ac:spMkLst>
            <pc:docMk/>
            <pc:sldMk cId="1472935929" sldId="257"/>
            <ac:spMk id="3" creationId="{2D81198F-C753-1AF7-20F5-1043C5CB6EE6}"/>
          </ac:spMkLst>
        </pc:spChg>
      </pc:sldChg>
      <pc:sldChg chg="modSp mod">
        <pc:chgData name="Rahul De" userId="ee19cfac9c0ac879" providerId="LiveId" clId="{CB355AE7-5DBA-4553-B16A-B3F72494016B}" dt="2023-07-13T14:10:36.864" v="11" actId="20577"/>
        <pc:sldMkLst>
          <pc:docMk/>
          <pc:sldMk cId="1576138983" sldId="258"/>
        </pc:sldMkLst>
        <pc:spChg chg="mod">
          <ac:chgData name="Rahul De" userId="ee19cfac9c0ac879" providerId="LiveId" clId="{CB355AE7-5DBA-4553-B16A-B3F72494016B}" dt="2023-06-30T06:23:32.263" v="2" actId="122"/>
          <ac:spMkLst>
            <pc:docMk/>
            <pc:sldMk cId="1576138983" sldId="258"/>
            <ac:spMk id="2" creationId="{203A2C17-BAF9-63E5-D43C-5556C4EAA6C2}"/>
          </ac:spMkLst>
        </pc:spChg>
        <pc:spChg chg="mod">
          <ac:chgData name="Rahul De" userId="ee19cfac9c0ac879" providerId="LiveId" clId="{CB355AE7-5DBA-4553-B16A-B3F72494016B}" dt="2023-07-13T14:10:36.864" v="11" actId="20577"/>
          <ac:spMkLst>
            <pc:docMk/>
            <pc:sldMk cId="1576138983" sldId="258"/>
            <ac:spMk id="3" creationId="{7245A394-562E-C2FB-DA76-379788E4AF24}"/>
          </ac:spMkLst>
        </pc:spChg>
      </pc:sldChg>
      <pc:sldChg chg="modSp mod">
        <pc:chgData name="Rahul De" userId="ee19cfac9c0ac879" providerId="LiveId" clId="{CB355AE7-5DBA-4553-B16A-B3F72494016B}" dt="2023-06-30T06:23:47.934" v="4" actId="313"/>
        <pc:sldMkLst>
          <pc:docMk/>
          <pc:sldMk cId="4188167355" sldId="260"/>
        </pc:sldMkLst>
        <pc:spChg chg="mod">
          <ac:chgData name="Rahul De" userId="ee19cfac9c0ac879" providerId="LiveId" clId="{CB355AE7-5DBA-4553-B16A-B3F72494016B}" dt="2023-06-30T06:23:44.229" v="3" actId="122"/>
          <ac:spMkLst>
            <pc:docMk/>
            <pc:sldMk cId="4188167355" sldId="260"/>
            <ac:spMk id="2" creationId="{0B2AB631-F4D3-6EFA-9AEC-A125CEB70B25}"/>
          </ac:spMkLst>
        </pc:spChg>
        <pc:spChg chg="mod">
          <ac:chgData name="Rahul De" userId="ee19cfac9c0ac879" providerId="LiveId" clId="{CB355AE7-5DBA-4553-B16A-B3F72494016B}" dt="2023-06-30T06:23:47.934" v="4" actId="313"/>
          <ac:spMkLst>
            <pc:docMk/>
            <pc:sldMk cId="4188167355" sldId="260"/>
            <ac:spMk id="3" creationId="{0877E78F-C92F-BF9D-9D2B-C201CC5AF159}"/>
          </ac:spMkLst>
        </pc:spChg>
      </pc:sldChg>
      <pc:sldChg chg="modSp mod">
        <pc:chgData name="Rahul De" userId="ee19cfac9c0ac879" providerId="LiveId" clId="{CB355AE7-5DBA-4553-B16A-B3F72494016B}" dt="2023-06-30T06:23:55.579" v="9" actId="122"/>
        <pc:sldMkLst>
          <pc:docMk/>
          <pc:sldMk cId="2910453249" sldId="261"/>
        </pc:sldMkLst>
        <pc:spChg chg="mod">
          <ac:chgData name="Rahul De" userId="ee19cfac9c0ac879" providerId="LiveId" clId="{CB355AE7-5DBA-4553-B16A-B3F72494016B}" dt="2023-06-30T06:23:55.579" v="9" actId="122"/>
          <ac:spMkLst>
            <pc:docMk/>
            <pc:sldMk cId="2910453249" sldId="261"/>
            <ac:spMk id="2" creationId="{17812C20-EE0D-456E-A74D-07BFADC190BD}"/>
          </ac:spMkLst>
        </pc:spChg>
        <pc:spChg chg="mod">
          <ac:chgData name="Rahul De" userId="ee19cfac9c0ac879" providerId="LiveId" clId="{CB355AE7-5DBA-4553-B16A-B3F72494016B}" dt="2023-06-30T06:23:52.326" v="8" actId="20577"/>
          <ac:spMkLst>
            <pc:docMk/>
            <pc:sldMk cId="2910453249" sldId="261"/>
            <ac:spMk id="3" creationId="{36C82C92-FF59-94A4-749C-0B67E94CB92D}"/>
          </ac:spMkLst>
        </pc:spChg>
      </pc:sldChg>
      <pc:sldChg chg="modSp mod">
        <pc:chgData name="Rahul De" userId="ee19cfac9c0ac879" providerId="LiveId" clId="{CB355AE7-5DBA-4553-B16A-B3F72494016B}" dt="2023-07-13T14:12:46.408" v="56" actId="20577"/>
        <pc:sldMkLst>
          <pc:docMk/>
          <pc:sldMk cId="755382679" sldId="262"/>
        </pc:sldMkLst>
        <pc:spChg chg="mod">
          <ac:chgData name="Rahul De" userId="ee19cfac9c0ac879" providerId="LiveId" clId="{CB355AE7-5DBA-4553-B16A-B3F72494016B}" dt="2023-07-13T14:12:46.408" v="56" actId="20577"/>
          <ac:spMkLst>
            <pc:docMk/>
            <pc:sldMk cId="755382679" sldId="262"/>
            <ac:spMk id="3" creationId="{04038B7F-6D12-1492-5C7C-9A7993C076C3}"/>
          </ac:spMkLst>
        </pc:spChg>
      </pc:sldChg>
      <pc:sldChg chg="modSp mod">
        <pc:chgData name="Rahul De" userId="ee19cfac9c0ac879" providerId="LiveId" clId="{CB355AE7-5DBA-4553-B16A-B3F72494016B}" dt="2023-07-13T14:13:10.638" v="57" actId="122"/>
        <pc:sldMkLst>
          <pc:docMk/>
          <pc:sldMk cId="3766123173" sldId="268"/>
        </pc:sldMkLst>
        <pc:spChg chg="mod">
          <ac:chgData name="Rahul De" userId="ee19cfac9c0ac879" providerId="LiveId" clId="{CB355AE7-5DBA-4553-B16A-B3F72494016B}" dt="2023-07-13T14:13:10.638" v="57" actId="122"/>
          <ac:spMkLst>
            <pc:docMk/>
            <pc:sldMk cId="3766123173" sldId="268"/>
            <ac:spMk id="2" creationId="{9B413AE0-32C1-CDE4-0BDF-4E43550C893B}"/>
          </ac:spMkLst>
        </pc:spChg>
      </pc:sldChg>
    </pc:docChg>
  </pc:docChgLst>
  <pc:docChgLst>
    <pc:chgData name="Anandadeep Roy" userId="70c8ce8c-b20b-4f5c-9d20-1ca324a3a7af" providerId="ADAL" clId="{F829315F-D268-4894-AA95-F4462571BA96}"/>
    <pc:docChg chg="modSld">
      <pc:chgData name="Anandadeep Roy" userId="70c8ce8c-b20b-4f5c-9d20-1ca324a3a7af" providerId="ADAL" clId="{F829315F-D268-4894-AA95-F4462571BA96}" dt="2023-10-13T09:22:34.987" v="80"/>
      <pc:docMkLst>
        <pc:docMk/>
      </pc:docMkLst>
      <pc:sldChg chg="modSp mod delCm modCm">
        <pc:chgData name="Anandadeep Roy" userId="70c8ce8c-b20b-4f5c-9d20-1ca324a3a7af" providerId="ADAL" clId="{F829315F-D268-4894-AA95-F4462571BA96}" dt="2023-10-13T09:21:45.975" v="64"/>
        <pc:sldMkLst>
          <pc:docMk/>
          <pc:sldMk cId="1990447999" sldId="256"/>
        </pc:sldMkLst>
        <pc:spChg chg="mod">
          <ac:chgData name="Anandadeep Roy" userId="70c8ce8c-b20b-4f5c-9d20-1ca324a3a7af" providerId="ADAL" clId="{F829315F-D268-4894-AA95-F4462571BA96}" dt="2023-10-13T09:19:30.706" v="2" actId="20577"/>
          <ac:spMkLst>
            <pc:docMk/>
            <pc:sldMk cId="1990447999" sldId="256"/>
            <ac:spMk id="3" creationId="{F7D7E8DB-17F4-EB15-340A-7BB8AA5EB068}"/>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F829315F-D268-4894-AA95-F4462571BA96}" dt="2023-10-13T09:21:45.975" v="64"/>
              <pc2:cmMkLst xmlns:pc2="http://schemas.microsoft.com/office/powerpoint/2019/9/main/command">
                <pc:docMk/>
                <pc:sldMk cId="1990447999" sldId="256"/>
                <pc2:cmMk id="{808D44DE-6208-474A-90DE-963B7FA1499A}"/>
              </pc2:cmMkLst>
            </pc226:cmChg>
          </p:ext>
        </pc:extLst>
      </pc:sldChg>
      <pc:sldChg chg="modSp mod delCm modCm">
        <pc:chgData name="Anandadeep Roy" userId="70c8ce8c-b20b-4f5c-9d20-1ca324a3a7af" providerId="ADAL" clId="{F829315F-D268-4894-AA95-F4462571BA96}" dt="2023-10-13T09:19:51.372" v="7"/>
        <pc:sldMkLst>
          <pc:docMk/>
          <pc:sldMk cId="1472935929" sldId="257"/>
        </pc:sldMkLst>
        <pc:spChg chg="mod">
          <ac:chgData name="Anandadeep Roy" userId="70c8ce8c-b20b-4f5c-9d20-1ca324a3a7af" providerId="ADAL" clId="{F829315F-D268-4894-AA95-F4462571BA96}" dt="2023-10-13T09:19:49.457" v="6" actId="20577"/>
          <ac:spMkLst>
            <pc:docMk/>
            <pc:sldMk cId="1472935929" sldId="257"/>
            <ac:spMk id="3" creationId="{2D81198F-C753-1AF7-20F5-1043C5CB6EE6}"/>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F829315F-D268-4894-AA95-F4462571BA96}" dt="2023-10-13T09:19:51.372" v="7"/>
              <pc2:cmMkLst xmlns:pc2="http://schemas.microsoft.com/office/powerpoint/2019/9/main/command">
                <pc:docMk/>
                <pc:sldMk cId="1472935929" sldId="257"/>
                <pc2:cmMk id="{7076085A-D259-493E-8ED9-1A800098E439}"/>
              </pc2:cmMkLst>
            </pc226:cmChg>
            <pc226:cmChg xmlns:pc226="http://schemas.microsoft.com/office/powerpoint/2022/06/main/command" chg="del">
              <pc226:chgData name="Anandadeep Roy" userId="70c8ce8c-b20b-4f5c-9d20-1ca324a3a7af" providerId="ADAL" clId="{F829315F-D268-4894-AA95-F4462571BA96}" dt="2023-10-13T09:19:39.135" v="3"/>
              <pc2:cmMkLst xmlns:pc2="http://schemas.microsoft.com/office/powerpoint/2019/9/main/command">
                <pc:docMk/>
                <pc:sldMk cId="1472935929" sldId="257"/>
                <pc2:cmMk id="{7218EC68-8C41-488A-AA7A-4D6D36E315CC}"/>
              </pc2:cmMkLst>
            </pc226:cmChg>
            <pc226:cmChg xmlns:pc226="http://schemas.microsoft.com/office/powerpoint/2022/06/main/command" chg="del mod">
              <pc226:chgData name="Anandadeep Roy" userId="70c8ce8c-b20b-4f5c-9d20-1ca324a3a7af" providerId="ADAL" clId="{F829315F-D268-4894-AA95-F4462571BA96}" dt="2023-10-13T09:19:44.435" v="5"/>
              <pc2:cmMkLst xmlns:pc2="http://schemas.microsoft.com/office/powerpoint/2019/9/main/command">
                <pc:docMk/>
                <pc:sldMk cId="1472935929" sldId="257"/>
                <pc2:cmMk id="{018B9199-EDEE-49EE-B660-4616D6B865B3}"/>
              </pc2:cmMkLst>
            </pc226:cmChg>
          </p:ext>
        </pc:extLst>
      </pc:sldChg>
      <pc:sldChg chg="modSp mod delCm modCm">
        <pc:chgData name="Anandadeep Roy" userId="70c8ce8c-b20b-4f5c-9d20-1ca324a3a7af" providerId="ADAL" clId="{F829315F-D268-4894-AA95-F4462571BA96}" dt="2023-10-13T09:20:18.024" v="31"/>
        <pc:sldMkLst>
          <pc:docMk/>
          <pc:sldMk cId="1576138983" sldId="258"/>
        </pc:sldMkLst>
        <pc:spChg chg="mod">
          <ac:chgData name="Anandadeep Roy" userId="70c8ce8c-b20b-4f5c-9d20-1ca324a3a7af" providerId="ADAL" clId="{F829315F-D268-4894-AA95-F4462571BA96}" dt="2023-10-13T09:20:16.291" v="30" actId="20577"/>
          <ac:spMkLst>
            <pc:docMk/>
            <pc:sldMk cId="1576138983" sldId="258"/>
            <ac:spMk id="3" creationId="{7245A394-562E-C2FB-DA76-379788E4AF24}"/>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F829315F-D268-4894-AA95-F4462571BA96}" dt="2023-10-13T09:20:18.024" v="31"/>
              <pc2:cmMkLst xmlns:pc2="http://schemas.microsoft.com/office/powerpoint/2019/9/main/command">
                <pc:docMk/>
                <pc:sldMk cId="1576138983" sldId="258"/>
                <pc2:cmMk id="{A50AF921-81A2-4710-831A-0122919C19A0}"/>
              </pc2:cmMkLst>
            </pc226:cmChg>
            <pc226:cmChg xmlns:pc226="http://schemas.microsoft.com/office/powerpoint/2022/06/main/command" chg="del mod">
              <pc226:chgData name="Anandadeep Roy" userId="70c8ce8c-b20b-4f5c-9d20-1ca324a3a7af" providerId="ADAL" clId="{F829315F-D268-4894-AA95-F4462571BA96}" dt="2023-10-13T09:20:13.045" v="29"/>
              <pc2:cmMkLst xmlns:pc2="http://schemas.microsoft.com/office/powerpoint/2019/9/main/command">
                <pc:docMk/>
                <pc:sldMk cId="1576138983" sldId="258"/>
                <pc2:cmMk id="{8AB10C91-CE48-4AB4-B3D5-ABA2DFF5A24C}"/>
              </pc2:cmMkLst>
            </pc226:cmChg>
            <pc226:cmChg xmlns:pc226="http://schemas.microsoft.com/office/powerpoint/2022/06/main/command" chg="del mod">
              <pc226:chgData name="Anandadeep Roy" userId="70c8ce8c-b20b-4f5c-9d20-1ca324a3a7af" providerId="ADAL" clId="{F829315F-D268-4894-AA95-F4462571BA96}" dt="2023-10-13T09:20:04.804" v="16"/>
              <pc2:cmMkLst xmlns:pc2="http://schemas.microsoft.com/office/powerpoint/2019/9/main/command">
                <pc:docMk/>
                <pc:sldMk cId="1576138983" sldId="258"/>
                <pc2:cmMk id="{5802C4EE-83B9-4983-97AF-5FA19F179793}"/>
              </pc2:cmMkLst>
            </pc226:cmChg>
          </p:ext>
        </pc:extLst>
      </pc:sldChg>
      <pc:sldChg chg="modSp mod delCm modCm">
        <pc:chgData name="Anandadeep Roy" userId="70c8ce8c-b20b-4f5c-9d20-1ca324a3a7af" providerId="ADAL" clId="{F829315F-D268-4894-AA95-F4462571BA96}" dt="2023-10-13T09:20:25.493" v="33"/>
        <pc:sldMkLst>
          <pc:docMk/>
          <pc:sldMk cId="3794424593" sldId="259"/>
        </pc:sldMkLst>
        <pc:spChg chg="mod">
          <ac:chgData name="Anandadeep Roy" userId="70c8ce8c-b20b-4f5c-9d20-1ca324a3a7af" providerId="ADAL" clId="{F829315F-D268-4894-AA95-F4462571BA96}" dt="2023-10-13T09:20:23.383" v="32" actId="20577"/>
          <ac:spMkLst>
            <pc:docMk/>
            <pc:sldMk cId="3794424593" sldId="259"/>
            <ac:spMk id="3" creationId="{40470A24-ABD2-565B-7205-CD8D61A7AF6E}"/>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F829315F-D268-4894-AA95-F4462571BA96}" dt="2023-10-13T09:20:25.493" v="33"/>
              <pc2:cmMkLst xmlns:pc2="http://schemas.microsoft.com/office/powerpoint/2019/9/main/command">
                <pc:docMk/>
                <pc:sldMk cId="3794424593" sldId="259"/>
                <pc2:cmMk id="{0181754B-6BD3-4BE1-8E6A-887C0D38F0B0}"/>
              </pc2:cmMkLst>
            </pc226:cmChg>
          </p:ext>
        </pc:extLst>
      </pc:sldChg>
      <pc:sldChg chg="modSp mod delCm modCm">
        <pc:chgData name="Anandadeep Roy" userId="70c8ce8c-b20b-4f5c-9d20-1ca324a3a7af" providerId="ADAL" clId="{F829315F-D268-4894-AA95-F4462571BA96}" dt="2023-10-13T09:20:33.786" v="36"/>
        <pc:sldMkLst>
          <pc:docMk/>
          <pc:sldMk cId="4188167355" sldId="260"/>
        </pc:sldMkLst>
        <pc:spChg chg="mod">
          <ac:chgData name="Anandadeep Roy" userId="70c8ce8c-b20b-4f5c-9d20-1ca324a3a7af" providerId="ADAL" clId="{F829315F-D268-4894-AA95-F4462571BA96}" dt="2023-10-13T09:20:32.072" v="35" actId="20577"/>
          <ac:spMkLst>
            <pc:docMk/>
            <pc:sldMk cId="4188167355" sldId="260"/>
            <ac:spMk id="3" creationId="{0877E78F-C92F-BF9D-9D2B-C201CC5AF159}"/>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F829315F-D268-4894-AA95-F4462571BA96}" dt="2023-10-13T09:20:33.786" v="36"/>
              <pc2:cmMkLst xmlns:pc2="http://schemas.microsoft.com/office/powerpoint/2019/9/main/command">
                <pc:docMk/>
                <pc:sldMk cId="4188167355" sldId="260"/>
                <pc2:cmMk id="{71E299FE-3CB4-427D-85B0-3C962F3903DE}"/>
              </pc2:cmMkLst>
            </pc226:cmChg>
          </p:ext>
        </pc:extLst>
      </pc:sldChg>
      <pc:sldChg chg="modSp mod delCm modCm">
        <pc:chgData name="Anandadeep Roy" userId="70c8ce8c-b20b-4f5c-9d20-1ca324a3a7af" providerId="ADAL" clId="{F829315F-D268-4894-AA95-F4462571BA96}" dt="2023-10-13T09:20:53.350" v="42"/>
        <pc:sldMkLst>
          <pc:docMk/>
          <pc:sldMk cId="2910453249" sldId="261"/>
        </pc:sldMkLst>
        <pc:spChg chg="mod">
          <ac:chgData name="Anandadeep Roy" userId="70c8ce8c-b20b-4f5c-9d20-1ca324a3a7af" providerId="ADAL" clId="{F829315F-D268-4894-AA95-F4462571BA96}" dt="2023-10-13T09:20:51.356" v="41" actId="20577"/>
          <ac:spMkLst>
            <pc:docMk/>
            <pc:sldMk cId="2910453249" sldId="261"/>
            <ac:spMk id="3" creationId="{36C82C92-FF59-94A4-749C-0B67E94CB92D}"/>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F829315F-D268-4894-AA95-F4462571BA96}" dt="2023-10-13T09:20:43.099" v="38"/>
              <pc2:cmMkLst xmlns:pc2="http://schemas.microsoft.com/office/powerpoint/2019/9/main/command">
                <pc:docMk/>
                <pc:sldMk cId="2910453249" sldId="261"/>
                <pc2:cmMk id="{3437B529-08AC-40E2-94FC-E7D3B7279232}"/>
              </pc2:cmMkLst>
            </pc226:cmChg>
            <pc226:cmChg xmlns:pc226="http://schemas.microsoft.com/office/powerpoint/2022/06/main/command" chg="del mod">
              <pc226:chgData name="Anandadeep Roy" userId="70c8ce8c-b20b-4f5c-9d20-1ca324a3a7af" providerId="ADAL" clId="{F829315F-D268-4894-AA95-F4462571BA96}" dt="2023-10-13T09:20:48.359" v="40"/>
              <pc2:cmMkLst xmlns:pc2="http://schemas.microsoft.com/office/powerpoint/2019/9/main/command">
                <pc:docMk/>
                <pc:sldMk cId="2910453249" sldId="261"/>
                <pc2:cmMk id="{864D606B-D54F-4FE0-B413-1B29A9999646}"/>
              </pc2:cmMkLst>
            </pc226:cmChg>
            <pc226:cmChg xmlns:pc226="http://schemas.microsoft.com/office/powerpoint/2022/06/main/command" chg="del mod">
              <pc226:chgData name="Anandadeep Roy" userId="70c8ce8c-b20b-4f5c-9d20-1ca324a3a7af" providerId="ADAL" clId="{F829315F-D268-4894-AA95-F4462571BA96}" dt="2023-10-13T09:20:53.350" v="42"/>
              <pc2:cmMkLst xmlns:pc2="http://schemas.microsoft.com/office/powerpoint/2019/9/main/command">
                <pc:docMk/>
                <pc:sldMk cId="2910453249" sldId="261"/>
                <pc2:cmMk id="{DF3C3CFD-6BCE-49B5-AB62-B82AC4C5C8A9}"/>
              </pc2:cmMkLst>
            </pc226:cmChg>
          </p:ext>
        </pc:extLst>
      </pc:sldChg>
      <pc:sldChg chg="modSp mod delCm modCm">
        <pc:chgData name="Anandadeep Roy" userId="70c8ce8c-b20b-4f5c-9d20-1ca324a3a7af" providerId="ADAL" clId="{F829315F-D268-4894-AA95-F4462571BA96}" dt="2023-10-13T09:21:38.863" v="63"/>
        <pc:sldMkLst>
          <pc:docMk/>
          <pc:sldMk cId="755382679" sldId="262"/>
        </pc:sldMkLst>
        <pc:spChg chg="mod">
          <ac:chgData name="Anandadeep Roy" userId="70c8ce8c-b20b-4f5c-9d20-1ca324a3a7af" providerId="ADAL" clId="{F829315F-D268-4894-AA95-F4462571BA96}" dt="2023-10-13T09:21:36.891" v="62" actId="20577"/>
          <ac:spMkLst>
            <pc:docMk/>
            <pc:sldMk cId="755382679" sldId="262"/>
            <ac:spMk id="3" creationId="{04038B7F-6D12-1492-5C7C-9A7993C076C3}"/>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F829315F-D268-4894-AA95-F4462571BA96}" dt="2023-10-13T09:21:30.909" v="61"/>
              <pc2:cmMkLst xmlns:pc2="http://schemas.microsoft.com/office/powerpoint/2019/9/main/command">
                <pc:docMk/>
                <pc:sldMk cId="755382679" sldId="262"/>
                <pc2:cmMk id="{D761591F-8705-41D1-B86C-D8952D76BF6C}"/>
              </pc2:cmMkLst>
            </pc226:cmChg>
            <pc226:cmChg xmlns:pc226="http://schemas.microsoft.com/office/powerpoint/2022/06/main/command" chg="del mod">
              <pc226:chgData name="Anandadeep Roy" userId="70c8ce8c-b20b-4f5c-9d20-1ca324a3a7af" providerId="ADAL" clId="{F829315F-D268-4894-AA95-F4462571BA96}" dt="2023-10-13T09:21:24.040" v="59"/>
              <pc2:cmMkLst xmlns:pc2="http://schemas.microsoft.com/office/powerpoint/2019/9/main/command">
                <pc:docMk/>
                <pc:sldMk cId="755382679" sldId="262"/>
                <pc2:cmMk id="{A2ABF33B-90B1-4806-89F2-BEAA6C39C252}"/>
              </pc2:cmMkLst>
            </pc226:cmChg>
            <pc226:cmChg xmlns:pc226="http://schemas.microsoft.com/office/powerpoint/2022/06/main/command" chg="del mod">
              <pc226:chgData name="Anandadeep Roy" userId="70c8ce8c-b20b-4f5c-9d20-1ca324a3a7af" providerId="ADAL" clId="{F829315F-D268-4894-AA95-F4462571BA96}" dt="2023-10-13T09:21:38.863" v="63"/>
              <pc2:cmMkLst xmlns:pc2="http://schemas.microsoft.com/office/powerpoint/2019/9/main/command">
                <pc:docMk/>
                <pc:sldMk cId="755382679" sldId="262"/>
                <pc2:cmMk id="{3D42FCC3-314E-4021-A9A0-197C17692A27}"/>
              </pc2:cmMkLst>
            </pc226:cmChg>
          </p:ext>
        </pc:extLst>
      </pc:sldChg>
      <pc:sldChg chg="modSp mod delCm modCm">
        <pc:chgData name="Anandadeep Roy" userId="70c8ce8c-b20b-4f5c-9d20-1ca324a3a7af" providerId="ADAL" clId="{F829315F-D268-4894-AA95-F4462571BA96}" dt="2023-10-13T09:22:09.866" v="72"/>
        <pc:sldMkLst>
          <pc:docMk/>
          <pc:sldMk cId="1693909212" sldId="263"/>
        </pc:sldMkLst>
        <pc:spChg chg="mod">
          <ac:chgData name="Anandadeep Roy" userId="70c8ce8c-b20b-4f5c-9d20-1ca324a3a7af" providerId="ADAL" clId="{F829315F-D268-4894-AA95-F4462571BA96}" dt="2023-10-13T09:22:04.997" v="70" actId="20577"/>
          <ac:spMkLst>
            <pc:docMk/>
            <pc:sldMk cId="1693909212" sldId="263"/>
            <ac:spMk id="3" creationId="{4955BBC7-5E07-68B5-FF34-890750C15C1F}"/>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F829315F-D268-4894-AA95-F4462571BA96}" dt="2023-10-13T09:22:09.866" v="72"/>
              <pc2:cmMkLst xmlns:pc2="http://schemas.microsoft.com/office/powerpoint/2019/9/main/command">
                <pc:docMk/>
                <pc:sldMk cId="1693909212" sldId="263"/>
                <pc2:cmMk id="{21389541-47F7-43BE-B108-24F77A94528B}"/>
              </pc2:cmMkLst>
            </pc226:cmChg>
            <pc226:cmChg xmlns:pc226="http://schemas.microsoft.com/office/powerpoint/2022/06/main/command" chg="del mod">
              <pc226:chgData name="Anandadeep Roy" userId="70c8ce8c-b20b-4f5c-9d20-1ca324a3a7af" providerId="ADAL" clId="{F829315F-D268-4894-AA95-F4462571BA96}" dt="2023-10-13T09:22:07.398" v="71"/>
              <pc2:cmMkLst xmlns:pc2="http://schemas.microsoft.com/office/powerpoint/2019/9/main/command">
                <pc:docMk/>
                <pc:sldMk cId="1693909212" sldId="263"/>
                <pc2:cmMk id="{6B72C5A9-2591-4E85-9210-294AD20ECA32}"/>
              </pc2:cmMkLst>
            </pc226:cmChg>
            <pc226:cmChg xmlns:pc226="http://schemas.microsoft.com/office/powerpoint/2022/06/main/command" chg="del mod">
              <pc226:chgData name="Anandadeep Roy" userId="70c8ce8c-b20b-4f5c-9d20-1ca324a3a7af" providerId="ADAL" clId="{F829315F-D268-4894-AA95-F4462571BA96}" dt="2023-10-13T09:21:54.191" v="66"/>
              <pc2:cmMkLst xmlns:pc2="http://schemas.microsoft.com/office/powerpoint/2019/9/main/command">
                <pc:docMk/>
                <pc:sldMk cId="1693909212" sldId="263"/>
                <pc2:cmMk id="{E4F2F2EB-EB45-4673-B538-44A6D54477D9}"/>
              </pc2:cmMkLst>
            </pc226:cmChg>
          </p:ext>
        </pc:extLst>
      </pc:sldChg>
      <pc:sldChg chg="modSp mod delCm modCm">
        <pc:chgData name="Anandadeep Roy" userId="70c8ce8c-b20b-4f5c-9d20-1ca324a3a7af" providerId="ADAL" clId="{F829315F-D268-4894-AA95-F4462571BA96}" dt="2023-10-13T09:22:20.606" v="75"/>
        <pc:sldMkLst>
          <pc:docMk/>
          <pc:sldMk cId="1902704390" sldId="266"/>
        </pc:sldMkLst>
        <pc:graphicFrameChg chg="modGraphic">
          <ac:chgData name="Anandadeep Roy" userId="70c8ce8c-b20b-4f5c-9d20-1ca324a3a7af" providerId="ADAL" clId="{F829315F-D268-4894-AA95-F4462571BA96}" dt="2023-10-13T09:22:17.995" v="73" actId="20577"/>
          <ac:graphicFrameMkLst>
            <pc:docMk/>
            <pc:sldMk cId="1902704390" sldId="266"/>
            <ac:graphicFrameMk id="4" creationId="{830F2A99-01AA-1B7B-7B4B-90A31B06FCE3}"/>
          </ac:graphicFrameMkLst>
        </pc:graphicFrameChg>
        <pc:extLst>
          <p:ext xmlns:p="http://schemas.openxmlformats.org/presentationml/2006/main" uri="{D6D511B9-2390-475A-947B-AFAB55BFBCF1}">
            <pc226:cmChg xmlns:pc226="http://schemas.microsoft.com/office/powerpoint/2022/06/main/command" chg="del mod modRxn">
              <pc226:chgData name="Anandadeep Roy" userId="70c8ce8c-b20b-4f5c-9d20-1ca324a3a7af" providerId="ADAL" clId="{F829315F-D268-4894-AA95-F4462571BA96}" dt="2023-10-13T09:22:20.606" v="75"/>
              <pc2:cmMkLst xmlns:pc2="http://schemas.microsoft.com/office/powerpoint/2019/9/main/command">
                <pc:docMk/>
                <pc:sldMk cId="1902704390" sldId="266"/>
                <pc2:cmMk id="{922F9A5D-259B-47AB-ABAA-77A50E42DDD1}"/>
              </pc2:cmMkLst>
            </pc226:cmChg>
          </p:ext>
        </pc:extLst>
      </pc:sldChg>
      <pc:sldChg chg="modSp mod delCm modCm">
        <pc:chgData name="Anandadeep Roy" userId="70c8ce8c-b20b-4f5c-9d20-1ca324a3a7af" providerId="ADAL" clId="{F829315F-D268-4894-AA95-F4462571BA96}" dt="2023-10-13T09:22:34.987" v="80"/>
        <pc:sldMkLst>
          <pc:docMk/>
          <pc:sldMk cId="1970347547" sldId="269"/>
        </pc:sldMkLst>
        <pc:spChg chg="mod">
          <ac:chgData name="Anandadeep Roy" userId="70c8ce8c-b20b-4f5c-9d20-1ca324a3a7af" providerId="ADAL" clId="{F829315F-D268-4894-AA95-F4462571BA96}" dt="2023-10-13T09:22:33.215" v="79" actId="20577"/>
          <ac:spMkLst>
            <pc:docMk/>
            <pc:sldMk cId="1970347547" sldId="269"/>
            <ac:spMk id="3" creationId="{FD326AF8-7E1F-3092-90E6-8A005122B8AC}"/>
          </ac:spMkLst>
        </pc:spChg>
        <pc:extLst>
          <p:ext xmlns:p="http://schemas.openxmlformats.org/presentationml/2006/main" uri="{D6D511B9-2390-475A-947B-AFAB55BFBCF1}">
            <pc226:cmChg xmlns:pc226="http://schemas.microsoft.com/office/powerpoint/2022/06/main/command" chg="del mod">
              <pc226:chgData name="Anandadeep Roy" userId="70c8ce8c-b20b-4f5c-9d20-1ca324a3a7af" providerId="ADAL" clId="{F829315F-D268-4894-AA95-F4462571BA96}" dt="2023-10-13T09:22:34.987" v="80"/>
              <pc2:cmMkLst xmlns:pc2="http://schemas.microsoft.com/office/powerpoint/2019/9/main/command">
                <pc:docMk/>
                <pc:sldMk cId="1970347547" sldId="269"/>
                <pc2:cmMk id="{2377F37F-08C1-4578-8E68-A4EA722ABE7F}"/>
              </pc2:cmMkLst>
            </pc226:cmChg>
            <pc226:cmChg xmlns:pc226="http://schemas.microsoft.com/office/powerpoint/2022/06/main/command" chg="del mod">
              <pc226:chgData name="Anandadeep Roy" userId="70c8ce8c-b20b-4f5c-9d20-1ca324a3a7af" providerId="ADAL" clId="{F829315F-D268-4894-AA95-F4462571BA96}" dt="2023-10-13T09:22:28.482" v="77"/>
              <pc2:cmMkLst xmlns:pc2="http://schemas.microsoft.com/office/powerpoint/2019/9/main/command">
                <pc:docMk/>
                <pc:sldMk cId="1970347547" sldId="269"/>
                <pc2:cmMk id="{DE4BD8BE-D955-410D-864E-A281DCDB0645}"/>
              </pc2:cmMkLst>
            </pc226:cmChg>
          </p:ext>
        </pc:extLst>
      </pc:sldChg>
    </pc:docChg>
  </pc:docChgLst>
  <pc:docChgLst>
    <pc:chgData name="Priya Das" userId="aa0838ee-16f7-48fd-8cd1-cefd81bd13dd" providerId="ADAL" clId="{675942B9-B99C-47D3-9D71-7B8473A4A078}"/>
    <pc:docChg chg="undo custSel modSld">
      <pc:chgData name="Priya Das" userId="aa0838ee-16f7-48fd-8cd1-cefd81bd13dd" providerId="ADAL" clId="{675942B9-B99C-47D3-9D71-7B8473A4A078}" dt="2023-09-05T09:56:15.226" v="117"/>
      <pc:docMkLst>
        <pc:docMk/>
      </pc:docMkLst>
      <pc:sldChg chg="addCm">
        <pc:chgData name="Priya Das" userId="aa0838ee-16f7-48fd-8cd1-cefd81bd13dd" providerId="ADAL" clId="{675942B9-B99C-47D3-9D71-7B8473A4A078}" dt="2023-09-05T09:42:26.650" v="0"/>
        <pc:sldMkLst>
          <pc:docMk/>
          <pc:sldMk cId="1990447999" sldId="256"/>
        </pc:sldMkLst>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42:26.650" v="0"/>
              <pc2:cmMkLst xmlns:pc2="http://schemas.microsoft.com/office/powerpoint/2019/9/main/command">
                <pc:docMk/>
                <pc:sldMk cId="1990447999" sldId="256"/>
                <pc2:cmMk id="{808D44DE-6208-474A-90DE-963B7FA1499A}"/>
              </pc2:cmMkLst>
            </pc226:cmChg>
          </p:ext>
        </pc:extLst>
      </pc:sldChg>
      <pc:sldChg chg="modSp mod addCm modCm">
        <pc:chgData name="Priya Das" userId="aa0838ee-16f7-48fd-8cd1-cefd81bd13dd" providerId="ADAL" clId="{675942B9-B99C-47D3-9D71-7B8473A4A078}" dt="2023-09-05T09:46:54.679" v="9"/>
        <pc:sldMkLst>
          <pc:docMk/>
          <pc:sldMk cId="1472935929" sldId="257"/>
        </pc:sldMkLst>
        <pc:spChg chg="mod">
          <ac:chgData name="Priya Das" userId="aa0838ee-16f7-48fd-8cd1-cefd81bd13dd" providerId="ADAL" clId="{675942B9-B99C-47D3-9D71-7B8473A4A078}" dt="2023-09-05T09:46:09.373" v="5" actId="20577"/>
          <ac:spMkLst>
            <pc:docMk/>
            <pc:sldMk cId="1472935929" sldId="257"/>
            <ac:spMk id="2" creationId="{A86F3BC5-2773-9366-BB39-023F8A3CF696}"/>
          </ac:spMkLst>
        </pc:spChg>
        <pc:spChg chg="mod">
          <ac:chgData name="Priya Das" userId="aa0838ee-16f7-48fd-8cd1-cefd81bd13dd" providerId="ADAL" clId="{675942B9-B99C-47D3-9D71-7B8473A4A078}" dt="2023-09-05T09:46:44.273" v="8" actId="20577"/>
          <ac:spMkLst>
            <pc:docMk/>
            <pc:sldMk cId="1472935929" sldId="257"/>
            <ac:spMk id="3" creationId="{2D81198F-C753-1AF7-20F5-1043C5CB6EE6}"/>
          </ac:spMkLst>
        </pc:spChg>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46:54.679" v="9"/>
              <pc2:cmMkLst xmlns:pc2="http://schemas.microsoft.com/office/powerpoint/2019/9/main/command">
                <pc:docMk/>
                <pc:sldMk cId="1472935929" sldId="257"/>
                <pc2:cmMk id="{7076085A-D259-493E-8ED9-1A800098E439}"/>
              </pc2:cmMkLst>
            </pc226:cmChg>
            <pc226:cmChg xmlns:pc226="http://schemas.microsoft.com/office/powerpoint/2022/06/main/command" chg="add mod">
              <pc226:chgData name="Priya Das" userId="aa0838ee-16f7-48fd-8cd1-cefd81bd13dd" providerId="ADAL" clId="{675942B9-B99C-47D3-9D71-7B8473A4A078}" dt="2023-09-05T09:46:09.373" v="5" actId="20577"/>
              <pc2:cmMkLst xmlns:pc2="http://schemas.microsoft.com/office/powerpoint/2019/9/main/command">
                <pc:docMk/>
                <pc:sldMk cId="1472935929" sldId="257"/>
                <pc2:cmMk id="{7218EC68-8C41-488A-AA7A-4D6D36E315CC}"/>
              </pc2:cmMkLst>
            </pc226:cmChg>
            <pc226:cmChg xmlns:pc226="http://schemas.microsoft.com/office/powerpoint/2022/06/main/command" chg="add mod">
              <pc226:chgData name="Priya Das" userId="aa0838ee-16f7-48fd-8cd1-cefd81bd13dd" providerId="ADAL" clId="{675942B9-B99C-47D3-9D71-7B8473A4A078}" dt="2023-09-05T09:46:44.273" v="8" actId="20577"/>
              <pc2:cmMkLst xmlns:pc2="http://schemas.microsoft.com/office/powerpoint/2019/9/main/command">
                <pc:docMk/>
                <pc:sldMk cId="1472935929" sldId="257"/>
                <pc2:cmMk id="{018B9199-EDEE-49EE-B660-4616D6B865B3}"/>
              </pc2:cmMkLst>
            </pc226:cmChg>
          </p:ext>
        </pc:extLst>
      </pc:sldChg>
      <pc:sldChg chg="modSp mod addCm">
        <pc:chgData name="Priya Das" userId="aa0838ee-16f7-48fd-8cd1-cefd81bd13dd" providerId="ADAL" clId="{675942B9-B99C-47D3-9D71-7B8473A4A078}" dt="2023-09-05T09:48:04.210" v="14"/>
        <pc:sldMkLst>
          <pc:docMk/>
          <pc:sldMk cId="1576138983" sldId="258"/>
        </pc:sldMkLst>
        <pc:spChg chg="mod">
          <ac:chgData name="Priya Das" userId="aa0838ee-16f7-48fd-8cd1-cefd81bd13dd" providerId="ADAL" clId="{675942B9-B99C-47D3-9D71-7B8473A4A078}" dt="2023-09-05T09:47:02.428" v="11" actId="20577"/>
          <ac:spMkLst>
            <pc:docMk/>
            <pc:sldMk cId="1576138983" sldId="258"/>
            <ac:spMk id="2" creationId="{203A2C17-BAF9-63E5-D43C-5556C4EAA6C2}"/>
          </ac:spMkLst>
        </pc:spChg>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48:04.210" v="14"/>
              <pc2:cmMkLst xmlns:pc2="http://schemas.microsoft.com/office/powerpoint/2019/9/main/command">
                <pc:docMk/>
                <pc:sldMk cId="1576138983" sldId="258"/>
                <pc2:cmMk id="{A50AF921-81A2-4710-831A-0122919C19A0}"/>
              </pc2:cmMkLst>
            </pc226:cmChg>
            <pc226:cmChg xmlns:pc226="http://schemas.microsoft.com/office/powerpoint/2022/06/main/command" chg="add">
              <pc226:chgData name="Priya Das" userId="aa0838ee-16f7-48fd-8cd1-cefd81bd13dd" providerId="ADAL" clId="{675942B9-B99C-47D3-9D71-7B8473A4A078}" dt="2023-09-05T09:47:39.022" v="13"/>
              <pc2:cmMkLst xmlns:pc2="http://schemas.microsoft.com/office/powerpoint/2019/9/main/command">
                <pc:docMk/>
                <pc:sldMk cId="1576138983" sldId="258"/>
                <pc2:cmMk id="{8AB10C91-CE48-4AB4-B3D5-ABA2DFF5A24C}"/>
              </pc2:cmMkLst>
            </pc226:cmChg>
            <pc226:cmChg xmlns:pc226="http://schemas.microsoft.com/office/powerpoint/2022/06/main/command" chg="add">
              <pc226:chgData name="Priya Das" userId="aa0838ee-16f7-48fd-8cd1-cefd81bd13dd" providerId="ADAL" clId="{675942B9-B99C-47D3-9D71-7B8473A4A078}" dt="2023-09-05T09:47:29.319" v="12"/>
              <pc2:cmMkLst xmlns:pc2="http://schemas.microsoft.com/office/powerpoint/2019/9/main/command">
                <pc:docMk/>
                <pc:sldMk cId="1576138983" sldId="258"/>
                <pc2:cmMk id="{5802C4EE-83B9-4983-97AF-5FA19F179793}"/>
              </pc2:cmMkLst>
            </pc226:cmChg>
          </p:ext>
        </pc:extLst>
      </pc:sldChg>
      <pc:sldChg chg="modSp mod addCm">
        <pc:chgData name="Priya Das" userId="aa0838ee-16f7-48fd-8cd1-cefd81bd13dd" providerId="ADAL" clId="{675942B9-B99C-47D3-9D71-7B8473A4A078}" dt="2023-09-05T09:48:35.724" v="17"/>
        <pc:sldMkLst>
          <pc:docMk/>
          <pc:sldMk cId="3794424593" sldId="259"/>
        </pc:sldMkLst>
        <pc:spChg chg="mod">
          <ac:chgData name="Priya Das" userId="aa0838ee-16f7-48fd-8cd1-cefd81bd13dd" providerId="ADAL" clId="{675942B9-B99C-47D3-9D71-7B8473A4A078}" dt="2023-09-05T09:48:25.550" v="16" actId="20577"/>
          <ac:spMkLst>
            <pc:docMk/>
            <pc:sldMk cId="3794424593" sldId="259"/>
            <ac:spMk id="3" creationId="{40470A24-ABD2-565B-7205-CD8D61A7AF6E}"/>
          </ac:spMkLst>
        </pc:spChg>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48:35.724" v="17"/>
              <pc2:cmMkLst xmlns:pc2="http://schemas.microsoft.com/office/powerpoint/2019/9/main/command">
                <pc:docMk/>
                <pc:sldMk cId="3794424593" sldId="259"/>
                <pc2:cmMk id="{0181754B-6BD3-4BE1-8E6A-887C0D38F0B0}"/>
              </pc2:cmMkLst>
            </pc226:cmChg>
          </p:ext>
        </pc:extLst>
      </pc:sldChg>
      <pc:sldChg chg="modSp mod addCm">
        <pc:chgData name="Priya Das" userId="aa0838ee-16f7-48fd-8cd1-cefd81bd13dd" providerId="ADAL" clId="{675942B9-B99C-47D3-9D71-7B8473A4A078}" dt="2023-09-05T09:49:42.534" v="19"/>
        <pc:sldMkLst>
          <pc:docMk/>
          <pc:sldMk cId="4188167355" sldId="260"/>
        </pc:sldMkLst>
        <pc:spChg chg="mod">
          <ac:chgData name="Priya Das" userId="aa0838ee-16f7-48fd-8cd1-cefd81bd13dd" providerId="ADAL" clId="{675942B9-B99C-47D3-9D71-7B8473A4A078}" dt="2023-09-05T09:48:53.601" v="18" actId="20577"/>
          <ac:spMkLst>
            <pc:docMk/>
            <pc:sldMk cId="4188167355" sldId="260"/>
            <ac:spMk id="2" creationId="{0B2AB631-F4D3-6EFA-9AEC-A125CEB70B25}"/>
          </ac:spMkLst>
        </pc:spChg>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49:42.534" v="19"/>
              <pc2:cmMkLst xmlns:pc2="http://schemas.microsoft.com/office/powerpoint/2019/9/main/command">
                <pc:docMk/>
                <pc:sldMk cId="4188167355" sldId="260"/>
                <pc2:cmMk id="{71E299FE-3CB4-427D-85B0-3C962F3903DE}"/>
              </pc2:cmMkLst>
            </pc226:cmChg>
          </p:ext>
        </pc:extLst>
      </pc:sldChg>
      <pc:sldChg chg="addCm modCm">
        <pc:chgData name="Priya Das" userId="aa0838ee-16f7-48fd-8cd1-cefd81bd13dd" providerId="ADAL" clId="{675942B9-B99C-47D3-9D71-7B8473A4A078}" dt="2023-09-05T09:50:39.293" v="23"/>
        <pc:sldMkLst>
          <pc:docMk/>
          <pc:sldMk cId="2910453249" sldId="261"/>
        </pc:sldMkLst>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50:09.021" v="20"/>
              <pc2:cmMkLst xmlns:pc2="http://schemas.microsoft.com/office/powerpoint/2019/9/main/command">
                <pc:docMk/>
                <pc:sldMk cId="2910453249" sldId="261"/>
                <pc2:cmMk id="{3437B529-08AC-40E2-94FC-E7D3B7279232}"/>
              </pc2:cmMkLst>
            </pc226:cmChg>
            <pc226:cmChg xmlns:pc226="http://schemas.microsoft.com/office/powerpoint/2022/06/main/command" chg="add mod">
              <pc226:chgData name="Priya Das" userId="aa0838ee-16f7-48fd-8cd1-cefd81bd13dd" providerId="ADAL" clId="{675942B9-B99C-47D3-9D71-7B8473A4A078}" dt="2023-09-05T09:50:25.120" v="22"/>
              <pc2:cmMkLst xmlns:pc2="http://schemas.microsoft.com/office/powerpoint/2019/9/main/command">
                <pc:docMk/>
                <pc:sldMk cId="2910453249" sldId="261"/>
                <pc2:cmMk id="{864D606B-D54F-4FE0-B413-1B29A9999646}"/>
              </pc2:cmMkLst>
            </pc226:cmChg>
            <pc226:cmChg xmlns:pc226="http://schemas.microsoft.com/office/powerpoint/2022/06/main/command" chg="add">
              <pc226:chgData name="Priya Das" userId="aa0838ee-16f7-48fd-8cd1-cefd81bd13dd" providerId="ADAL" clId="{675942B9-B99C-47D3-9D71-7B8473A4A078}" dt="2023-09-05T09:50:39.293" v="23"/>
              <pc2:cmMkLst xmlns:pc2="http://schemas.microsoft.com/office/powerpoint/2019/9/main/command">
                <pc:docMk/>
                <pc:sldMk cId="2910453249" sldId="261"/>
                <pc2:cmMk id="{DF3C3CFD-6BCE-49B5-AB62-B82AC4C5C8A9}"/>
              </pc2:cmMkLst>
            </pc226:cmChg>
          </p:ext>
        </pc:extLst>
      </pc:sldChg>
      <pc:sldChg chg="modSp mod addCm delCm modCm">
        <pc:chgData name="Priya Das" userId="aa0838ee-16f7-48fd-8cd1-cefd81bd13dd" providerId="ADAL" clId="{675942B9-B99C-47D3-9D71-7B8473A4A078}" dt="2023-09-05T09:52:12.431" v="34"/>
        <pc:sldMkLst>
          <pc:docMk/>
          <pc:sldMk cId="755382679" sldId="262"/>
        </pc:sldMkLst>
        <pc:spChg chg="mod">
          <ac:chgData name="Priya Das" userId="aa0838ee-16f7-48fd-8cd1-cefd81bd13dd" providerId="ADAL" clId="{675942B9-B99C-47D3-9D71-7B8473A4A078}" dt="2023-09-05T09:51:44.520" v="31" actId="20577"/>
          <ac:spMkLst>
            <pc:docMk/>
            <pc:sldMk cId="755382679" sldId="262"/>
            <ac:spMk id="3" creationId="{04038B7F-6D12-1492-5C7C-9A7993C076C3}"/>
          </ac:spMkLst>
        </pc:spChg>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52:03.572" v="33"/>
              <pc2:cmMkLst xmlns:pc2="http://schemas.microsoft.com/office/powerpoint/2019/9/main/command">
                <pc:docMk/>
                <pc:sldMk cId="755382679" sldId="262"/>
                <pc2:cmMk id="{D761591F-8705-41D1-B86C-D8952D76BF6C}"/>
              </pc2:cmMkLst>
            </pc226:cmChg>
            <pc226:cmChg xmlns:pc226="http://schemas.microsoft.com/office/powerpoint/2022/06/main/command" chg="add">
              <pc226:chgData name="Priya Das" userId="aa0838ee-16f7-48fd-8cd1-cefd81bd13dd" providerId="ADAL" clId="{675942B9-B99C-47D3-9D71-7B8473A4A078}" dt="2023-09-05T09:51:52.863" v="32"/>
              <pc2:cmMkLst xmlns:pc2="http://schemas.microsoft.com/office/powerpoint/2019/9/main/command">
                <pc:docMk/>
                <pc:sldMk cId="755382679" sldId="262"/>
                <pc2:cmMk id="{A2ABF33B-90B1-4806-89F2-BEAA6C39C252}"/>
              </pc2:cmMkLst>
            </pc226:cmChg>
            <pc226:cmChg xmlns:pc226="http://schemas.microsoft.com/office/powerpoint/2022/06/main/command" chg="add del mod">
              <pc226:chgData name="Priya Das" userId="aa0838ee-16f7-48fd-8cd1-cefd81bd13dd" providerId="ADAL" clId="{675942B9-B99C-47D3-9D71-7B8473A4A078}" dt="2023-09-05T09:51:42.760" v="29"/>
              <pc2:cmMkLst xmlns:pc2="http://schemas.microsoft.com/office/powerpoint/2019/9/main/command">
                <pc:docMk/>
                <pc:sldMk cId="755382679" sldId="262"/>
                <pc2:cmMk id="{548E7D70-DF20-4C9F-BB0F-2B4B71458650}"/>
              </pc2:cmMkLst>
            </pc226:cmChg>
            <pc226:cmChg xmlns:pc226="http://schemas.microsoft.com/office/powerpoint/2022/06/main/command" chg="add del">
              <pc226:chgData name="Priya Das" userId="aa0838ee-16f7-48fd-8cd1-cefd81bd13dd" providerId="ADAL" clId="{675942B9-B99C-47D3-9D71-7B8473A4A078}" dt="2023-09-05T09:51:43.770" v="30"/>
              <pc2:cmMkLst xmlns:pc2="http://schemas.microsoft.com/office/powerpoint/2019/9/main/command">
                <pc:docMk/>
                <pc:sldMk cId="755382679" sldId="262"/>
                <pc2:cmMk id="{89CA258B-5939-441F-999A-D26FE454C0CE}"/>
              </pc2:cmMkLst>
            </pc226:cmChg>
            <pc226:cmChg xmlns:pc226="http://schemas.microsoft.com/office/powerpoint/2022/06/main/command" chg="add">
              <pc226:chgData name="Priya Das" userId="aa0838ee-16f7-48fd-8cd1-cefd81bd13dd" providerId="ADAL" clId="{675942B9-B99C-47D3-9D71-7B8473A4A078}" dt="2023-09-05T09:52:12.431" v="34"/>
              <pc2:cmMkLst xmlns:pc2="http://schemas.microsoft.com/office/powerpoint/2019/9/main/command">
                <pc:docMk/>
                <pc:sldMk cId="755382679" sldId="262"/>
                <pc2:cmMk id="{3D42FCC3-314E-4021-A9A0-197C17692A27}"/>
              </pc2:cmMkLst>
            </pc226:cmChg>
          </p:ext>
        </pc:extLst>
      </pc:sldChg>
      <pc:sldChg chg="addCm">
        <pc:chgData name="Priya Das" userId="aa0838ee-16f7-48fd-8cd1-cefd81bd13dd" providerId="ADAL" clId="{675942B9-B99C-47D3-9D71-7B8473A4A078}" dt="2023-09-05T09:53:39.720" v="37"/>
        <pc:sldMkLst>
          <pc:docMk/>
          <pc:sldMk cId="1693909212" sldId="263"/>
        </pc:sldMkLst>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53:08.983" v="36"/>
              <pc2:cmMkLst xmlns:pc2="http://schemas.microsoft.com/office/powerpoint/2019/9/main/command">
                <pc:docMk/>
                <pc:sldMk cId="1693909212" sldId="263"/>
                <pc2:cmMk id="{21389541-47F7-43BE-B108-24F77A94528B}"/>
              </pc2:cmMkLst>
            </pc226:cmChg>
            <pc226:cmChg xmlns:pc226="http://schemas.microsoft.com/office/powerpoint/2022/06/main/command" chg="add">
              <pc226:chgData name="Priya Das" userId="aa0838ee-16f7-48fd-8cd1-cefd81bd13dd" providerId="ADAL" clId="{675942B9-B99C-47D3-9D71-7B8473A4A078}" dt="2023-09-05T09:53:39.720" v="37"/>
              <pc2:cmMkLst xmlns:pc2="http://schemas.microsoft.com/office/powerpoint/2019/9/main/command">
                <pc:docMk/>
                <pc:sldMk cId="1693909212" sldId="263"/>
                <pc2:cmMk id="{6B72C5A9-2591-4E85-9210-294AD20ECA32}"/>
              </pc2:cmMkLst>
            </pc226:cmChg>
            <pc226:cmChg xmlns:pc226="http://schemas.microsoft.com/office/powerpoint/2022/06/main/command" chg="add">
              <pc226:chgData name="Priya Das" userId="aa0838ee-16f7-48fd-8cd1-cefd81bd13dd" providerId="ADAL" clId="{675942B9-B99C-47D3-9D71-7B8473A4A078}" dt="2023-09-05T09:52:46.390" v="35"/>
              <pc2:cmMkLst xmlns:pc2="http://schemas.microsoft.com/office/powerpoint/2019/9/main/command">
                <pc:docMk/>
                <pc:sldMk cId="1693909212" sldId="263"/>
                <pc2:cmMk id="{E4F2F2EB-EB45-4673-B538-44A6D54477D9}"/>
              </pc2:cmMkLst>
            </pc226:cmChg>
          </p:ext>
        </pc:extLst>
      </pc:sldChg>
      <pc:sldChg chg="modSp mod">
        <pc:chgData name="Priya Das" userId="aa0838ee-16f7-48fd-8cd1-cefd81bd13dd" providerId="ADAL" clId="{675942B9-B99C-47D3-9D71-7B8473A4A078}" dt="2023-09-05T09:54:21.236" v="71" actId="6549"/>
        <pc:sldMkLst>
          <pc:docMk/>
          <pc:sldMk cId="2840426479" sldId="264"/>
        </pc:sldMkLst>
        <pc:spChg chg="mod">
          <ac:chgData name="Priya Das" userId="aa0838ee-16f7-48fd-8cd1-cefd81bd13dd" providerId="ADAL" clId="{675942B9-B99C-47D3-9D71-7B8473A4A078}" dt="2023-09-05T09:53:47.320" v="41" actId="20577"/>
          <ac:spMkLst>
            <pc:docMk/>
            <pc:sldMk cId="2840426479" sldId="264"/>
            <ac:spMk id="2" creationId="{90C5B4B8-8DE9-4BC0-D0D3-E438F3AD63DE}"/>
          </ac:spMkLst>
        </pc:spChg>
        <pc:graphicFrameChg chg="modGraphic">
          <ac:chgData name="Priya Das" userId="aa0838ee-16f7-48fd-8cd1-cefd81bd13dd" providerId="ADAL" clId="{675942B9-B99C-47D3-9D71-7B8473A4A078}" dt="2023-09-05T09:54:21.236" v="71" actId="6549"/>
          <ac:graphicFrameMkLst>
            <pc:docMk/>
            <pc:sldMk cId="2840426479" sldId="264"/>
            <ac:graphicFrameMk id="4" creationId="{EA75E768-8820-5567-557B-AC4E560687D1}"/>
          </ac:graphicFrameMkLst>
        </pc:graphicFrameChg>
      </pc:sldChg>
      <pc:sldChg chg="modSp mod">
        <pc:chgData name="Priya Das" userId="aa0838ee-16f7-48fd-8cd1-cefd81bd13dd" providerId="ADAL" clId="{675942B9-B99C-47D3-9D71-7B8473A4A078}" dt="2023-09-05T09:54:40.232" v="84" actId="5793"/>
        <pc:sldMkLst>
          <pc:docMk/>
          <pc:sldMk cId="1414706840" sldId="265"/>
        </pc:sldMkLst>
        <pc:graphicFrameChg chg="modGraphic">
          <ac:chgData name="Priya Das" userId="aa0838ee-16f7-48fd-8cd1-cefd81bd13dd" providerId="ADAL" clId="{675942B9-B99C-47D3-9D71-7B8473A4A078}" dt="2023-09-05T09:54:40.232" v="84" actId="5793"/>
          <ac:graphicFrameMkLst>
            <pc:docMk/>
            <pc:sldMk cId="1414706840" sldId="265"/>
            <ac:graphicFrameMk id="4" creationId="{C1BBCAA0-B2C2-68CC-3861-1004CDAC8AD7}"/>
          </ac:graphicFrameMkLst>
        </pc:graphicFrameChg>
      </pc:sldChg>
      <pc:sldChg chg="modSp mod addCm">
        <pc:chgData name="Priya Das" userId="aa0838ee-16f7-48fd-8cd1-cefd81bd13dd" providerId="ADAL" clId="{675942B9-B99C-47D3-9D71-7B8473A4A078}" dt="2023-09-05T09:55:13.814" v="101" actId="5793"/>
        <pc:sldMkLst>
          <pc:docMk/>
          <pc:sldMk cId="1902704390" sldId="266"/>
        </pc:sldMkLst>
        <pc:graphicFrameChg chg="modGraphic">
          <ac:chgData name="Priya Das" userId="aa0838ee-16f7-48fd-8cd1-cefd81bd13dd" providerId="ADAL" clId="{675942B9-B99C-47D3-9D71-7B8473A4A078}" dt="2023-09-05T09:55:13.814" v="101" actId="5793"/>
          <ac:graphicFrameMkLst>
            <pc:docMk/>
            <pc:sldMk cId="1902704390" sldId="266"/>
            <ac:graphicFrameMk id="4" creationId="{830F2A99-01AA-1B7B-7B4B-90A31B06FCE3}"/>
          </ac:graphicFrameMkLst>
        </pc:graphicFrameChg>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54:59.656" v="85"/>
              <pc2:cmMkLst xmlns:pc2="http://schemas.microsoft.com/office/powerpoint/2019/9/main/command">
                <pc:docMk/>
                <pc:sldMk cId="1902704390" sldId="266"/>
                <pc2:cmMk id="{922F9A5D-259B-47AB-ABAA-77A50E42DDD1}"/>
              </pc2:cmMkLst>
            </pc226:cmChg>
          </p:ext>
        </pc:extLst>
      </pc:sldChg>
      <pc:sldChg chg="modSp mod">
        <pc:chgData name="Priya Das" userId="aa0838ee-16f7-48fd-8cd1-cefd81bd13dd" providerId="ADAL" clId="{675942B9-B99C-47D3-9D71-7B8473A4A078}" dt="2023-09-05T09:55:28.245" v="113" actId="20577"/>
        <pc:sldMkLst>
          <pc:docMk/>
          <pc:sldMk cId="3351386872" sldId="267"/>
        </pc:sldMkLst>
        <pc:spChg chg="mod">
          <ac:chgData name="Priya Das" userId="aa0838ee-16f7-48fd-8cd1-cefd81bd13dd" providerId="ADAL" clId="{675942B9-B99C-47D3-9D71-7B8473A4A078}" dt="2023-09-05T09:55:28.245" v="113" actId="20577"/>
          <ac:spMkLst>
            <pc:docMk/>
            <pc:sldMk cId="3351386872" sldId="267"/>
            <ac:spMk id="2" creationId="{BD26D8C1-DBB3-548F-B44F-7AC8F1E3A70A}"/>
          </ac:spMkLst>
        </pc:spChg>
      </pc:sldChg>
      <pc:sldChg chg="modSp mod">
        <pc:chgData name="Priya Das" userId="aa0838ee-16f7-48fd-8cd1-cefd81bd13dd" providerId="ADAL" clId="{675942B9-B99C-47D3-9D71-7B8473A4A078}" dt="2023-09-05T09:55:35.758" v="115" actId="20577"/>
        <pc:sldMkLst>
          <pc:docMk/>
          <pc:sldMk cId="3766123173" sldId="268"/>
        </pc:sldMkLst>
        <pc:spChg chg="mod">
          <ac:chgData name="Priya Das" userId="aa0838ee-16f7-48fd-8cd1-cefd81bd13dd" providerId="ADAL" clId="{675942B9-B99C-47D3-9D71-7B8473A4A078}" dt="2023-09-05T09:55:35.758" v="115" actId="20577"/>
          <ac:spMkLst>
            <pc:docMk/>
            <pc:sldMk cId="3766123173" sldId="268"/>
            <ac:spMk id="2" creationId="{9B413AE0-32C1-CDE4-0BDF-4E43550C893B}"/>
          </ac:spMkLst>
        </pc:spChg>
      </pc:sldChg>
      <pc:sldChg chg="addCm">
        <pc:chgData name="Priya Das" userId="aa0838ee-16f7-48fd-8cd1-cefd81bd13dd" providerId="ADAL" clId="{675942B9-B99C-47D3-9D71-7B8473A4A078}" dt="2023-09-05T09:56:15.226" v="117"/>
        <pc:sldMkLst>
          <pc:docMk/>
          <pc:sldMk cId="1970347547" sldId="269"/>
        </pc:sldMkLst>
        <pc:extLst>
          <p:ext xmlns:p="http://schemas.openxmlformats.org/presentationml/2006/main" uri="{D6D511B9-2390-475A-947B-AFAB55BFBCF1}">
            <pc226:cmChg xmlns:pc226="http://schemas.microsoft.com/office/powerpoint/2022/06/main/command" chg="add">
              <pc226:chgData name="Priya Das" userId="aa0838ee-16f7-48fd-8cd1-cefd81bd13dd" providerId="ADAL" clId="{675942B9-B99C-47D3-9D71-7B8473A4A078}" dt="2023-09-05T09:56:15.226" v="117"/>
              <pc2:cmMkLst xmlns:pc2="http://schemas.microsoft.com/office/powerpoint/2019/9/main/command">
                <pc:docMk/>
                <pc:sldMk cId="1970347547" sldId="269"/>
                <pc2:cmMk id="{2377F37F-08C1-4578-8E68-A4EA722ABE7F}"/>
              </pc2:cmMkLst>
            </pc226:cmChg>
            <pc226:cmChg xmlns:pc226="http://schemas.microsoft.com/office/powerpoint/2022/06/main/command" chg="add">
              <pc226:chgData name="Priya Das" userId="aa0838ee-16f7-48fd-8cd1-cefd81bd13dd" providerId="ADAL" clId="{675942B9-B99C-47D3-9D71-7B8473A4A078}" dt="2023-09-05T09:55:58.784" v="116"/>
              <pc2:cmMkLst xmlns:pc2="http://schemas.microsoft.com/office/powerpoint/2019/9/main/command">
                <pc:docMk/>
                <pc:sldMk cId="1970347547" sldId="269"/>
                <pc2:cmMk id="{DE4BD8BE-D955-410D-864E-A281DCDB0645}"/>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'[calcualtion for GDP.xlsx]Investment Data'!$C$34</c:f>
              <c:strCache>
                <c:ptCount val="1"/>
                <c:pt idx="0">
                  <c:v>Household (%)</c:v>
                </c:pt>
              </c:strCache>
            </c:strRef>
          </c:tx>
          <c:spPr>
            <a:ln w="28575" cap="rnd">
              <a:solidFill>
                <a:schemeClr val="accent1"/>
              </a:solidFill>
              <a:round/>
            </a:ln>
            <a:effectLst/>
          </c:spPr>
          <c:marker>
            <c:symbol val="circle"/>
            <c:size val="5"/>
            <c:spPr>
              <a:solidFill>
                <a:schemeClr val="accent3">
                  <a:shade val="65000"/>
                </a:schemeClr>
              </a:solidFill>
              <a:ln w="9525">
                <a:solidFill>
                  <a:schemeClr val="accent3">
                    <a:shade val="65000"/>
                  </a:schemeClr>
                </a:solidFill>
              </a:ln>
              <a:effectLst/>
            </c:spPr>
          </c:marker>
          <c:cat>
            <c:strRef>
              <c:f>'[calcualtion for GDP.xlsx]Investment Data'!$B$35:$B$62</c:f>
              <c:strCache>
                <c:ptCount val="28"/>
                <c:pt idx="0">
                  <c:v>1980-81   </c:v>
                </c:pt>
                <c:pt idx="1">
                  <c:v>1981-82   </c:v>
                </c:pt>
                <c:pt idx="2">
                  <c:v>1982-83   </c:v>
                </c:pt>
                <c:pt idx="3">
                  <c:v>1983-84   </c:v>
                </c:pt>
                <c:pt idx="4">
                  <c:v>1984-85   </c:v>
                </c:pt>
                <c:pt idx="5">
                  <c:v>1985-86   </c:v>
                </c:pt>
                <c:pt idx="6">
                  <c:v>1986-87   </c:v>
                </c:pt>
                <c:pt idx="7">
                  <c:v>1987-88   </c:v>
                </c:pt>
                <c:pt idx="8">
                  <c:v>1988-89   </c:v>
                </c:pt>
                <c:pt idx="9">
                  <c:v>1989-90   </c:v>
                </c:pt>
                <c:pt idx="10">
                  <c:v>1990-91   </c:v>
                </c:pt>
                <c:pt idx="11">
                  <c:v>1991-92   </c:v>
                </c:pt>
                <c:pt idx="12">
                  <c:v>1992-93   </c:v>
                </c:pt>
                <c:pt idx="13">
                  <c:v>1993-94   </c:v>
                </c:pt>
                <c:pt idx="14">
                  <c:v>1994-95   </c:v>
                </c:pt>
                <c:pt idx="15">
                  <c:v>1995-96   </c:v>
                </c:pt>
                <c:pt idx="16">
                  <c:v>1996-97   </c:v>
                </c:pt>
                <c:pt idx="17">
                  <c:v>1997-98   </c:v>
                </c:pt>
                <c:pt idx="18">
                  <c:v>1998-99   </c:v>
                </c:pt>
                <c:pt idx="19">
                  <c:v>1999-00   </c:v>
                </c:pt>
                <c:pt idx="20">
                  <c:v>2000-01   </c:v>
                </c:pt>
                <c:pt idx="21">
                  <c:v>2001-02   </c:v>
                </c:pt>
                <c:pt idx="22">
                  <c:v>2002-03   </c:v>
                </c:pt>
                <c:pt idx="23">
                  <c:v>2003-04   </c:v>
                </c:pt>
                <c:pt idx="24">
                  <c:v>2004-05   </c:v>
                </c:pt>
                <c:pt idx="25">
                  <c:v>2005-06   </c:v>
                </c:pt>
                <c:pt idx="26">
                  <c:v>2006-07   </c:v>
                </c:pt>
                <c:pt idx="27">
                  <c:v>2007-08   </c:v>
                </c:pt>
              </c:strCache>
            </c:strRef>
          </c:cat>
          <c:val>
            <c:numRef>
              <c:f>'[calcualtion for GDP.xlsx]Investment Data'!$C$35:$C$62</c:f>
              <c:numCache>
                <c:formatCode>0.00</c:formatCode>
                <c:ptCount val="28"/>
                <c:pt idx="0">
                  <c:v>37.509271621421156</c:v>
                </c:pt>
                <c:pt idx="1">
                  <c:v>26.506055888328888</c:v>
                </c:pt>
                <c:pt idx="2">
                  <c:v>20.744161047591128</c:v>
                </c:pt>
                <c:pt idx="3">
                  <c:v>29.58214186883129</c:v>
                </c:pt>
                <c:pt idx="4">
                  <c:v>27.825270079849695</c:v>
                </c:pt>
                <c:pt idx="5">
                  <c:v>27.878090159961221</c:v>
                </c:pt>
                <c:pt idx="6">
                  <c:v>25.267267184417808</c:v>
                </c:pt>
                <c:pt idx="7">
                  <c:v>36.945255938016004</c:v>
                </c:pt>
                <c:pt idx="8">
                  <c:v>39.586239885199504</c:v>
                </c:pt>
                <c:pt idx="9">
                  <c:v>38.695986653873746</c:v>
                </c:pt>
                <c:pt idx="10">
                  <c:v>40.079797671477785</c:v>
                </c:pt>
                <c:pt idx="11">
                  <c:v>28.768808423393683</c:v>
                </c:pt>
                <c:pt idx="12">
                  <c:v>32.389107494187087</c:v>
                </c:pt>
                <c:pt idx="13">
                  <c:v>29.82468553887017</c:v>
                </c:pt>
                <c:pt idx="14">
                  <c:v>28.479187851245548</c:v>
                </c:pt>
                <c:pt idx="15">
                  <c:v>30.067141198445153</c:v>
                </c:pt>
                <c:pt idx="16">
                  <c:v>26.007259944714239</c:v>
                </c:pt>
                <c:pt idx="17">
                  <c:v>33.569677127710577</c:v>
                </c:pt>
                <c:pt idx="18">
                  <c:v>37.694256074917256</c:v>
                </c:pt>
                <c:pt idx="19">
                  <c:v>40.41348882669503</c:v>
                </c:pt>
                <c:pt idx="20">
                  <c:v>47.171211533653931</c:v>
                </c:pt>
                <c:pt idx="21">
                  <c:v>46.582474657104179</c:v>
                </c:pt>
                <c:pt idx="22">
                  <c:v>50.093971141244367</c:v>
                </c:pt>
                <c:pt idx="23">
                  <c:v>47.520187044259103</c:v>
                </c:pt>
                <c:pt idx="24">
                  <c:v>40.089187922084051</c:v>
                </c:pt>
                <c:pt idx="25">
                  <c:v>35.525895415845604</c:v>
                </c:pt>
                <c:pt idx="26">
                  <c:v>34.081415872660905</c:v>
                </c:pt>
                <c:pt idx="27">
                  <c:v>32.626195372553909</c:v>
                </c:pt>
              </c:numCache>
            </c:numRef>
          </c:val>
          <c:smooth val="0"/>
          <c:extLst>
            <c:ext xmlns:c16="http://schemas.microsoft.com/office/drawing/2014/chart" uri="{C3380CC4-5D6E-409C-BE32-E72D297353CC}">
              <c16:uniqueId val="{00000000-FB1C-48E7-93D8-80B1CC0ED496}"/>
            </c:ext>
          </c:extLst>
        </c:ser>
        <c:ser>
          <c:idx val="1"/>
          <c:order val="1"/>
          <c:tx>
            <c:strRef>
              <c:f>'[calcualtion for GDP.xlsx]Investment Data'!$D$34</c:f>
              <c:strCache>
                <c:ptCount val="1"/>
                <c:pt idx="0">
                  <c:v>Private Corporate (%)</c:v>
                </c:pt>
              </c:strCache>
            </c:strRef>
          </c:tx>
          <c:spPr>
            <a:ln w="28575" cap="rnd">
              <a:solidFill>
                <a:schemeClr val="accent2"/>
              </a:solidFill>
              <a:round/>
            </a:ln>
            <a:effectLst/>
          </c:spPr>
          <c:marker>
            <c:symbol val="circle"/>
            <c:size val="5"/>
            <c:spPr>
              <a:solidFill>
                <a:schemeClr val="accent3"/>
              </a:solidFill>
              <a:ln w="9525">
                <a:solidFill>
                  <a:schemeClr val="accent3"/>
                </a:solidFill>
              </a:ln>
              <a:effectLst/>
            </c:spPr>
          </c:marker>
          <c:cat>
            <c:strRef>
              <c:f>'[calcualtion for GDP.xlsx]Investment Data'!$B$35:$B$62</c:f>
              <c:strCache>
                <c:ptCount val="28"/>
                <c:pt idx="0">
                  <c:v>1980-81   </c:v>
                </c:pt>
                <c:pt idx="1">
                  <c:v>1981-82   </c:v>
                </c:pt>
                <c:pt idx="2">
                  <c:v>1982-83   </c:v>
                </c:pt>
                <c:pt idx="3">
                  <c:v>1983-84   </c:v>
                </c:pt>
                <c:pt idx="4">
                  <c:v>1984-85   </c:v>
                </c:pt>
                <c:pt idx="5">
                  <c:v>1985-86   </c:v>
                </c:pt>
                <c:pt idx="6">
                  <c:v>1986-87   </c:v>
                </c:pt>
                <c:pt idx="7">
                  <c:v>1987-88   </c:v>
                </c:pt>
                <c:pt idx="8">
                  <c:v>1988-89   </c:v>
                </c:pt>
                <c:pt idx="9">
                  <c:v>1989-90   </c:v>
                </c:pt>
                <c:pt idx="10">
                  <c:v>1990-91   </c:v>
                </c:pt>
                <c:pt idx="11">
                  <c:v>1991-92   </c:v>
                </c:pt>
                <c:pt idx="12">
                  <c:v>1992-93   </c:v>
                </c:pt>
                <c:pt idx="13">
                  <c:v>1993-94   </c:v>
                </c:pt>
                <c:pt idx="14">
                  <c:v>1994-95   </c:v>
                </c:pt>
                <c:pt idx="15">
                  <c:v>1995-96   </c:v>
                </c:pt>
                <c:pt idx="16">
                  <c:v>1996-97   </c:v>
                </c:pt>
                <c:pt idx="17">
                  <c:v>1997-98   </c:v>
                </c:pt>
                <c:pt idx="18">
                  <c:v>1998-99   </c:v>
                </c:pt>
                <c:pt idx="19">
                  <c:v>1999-00   </c:v>
                </c:pt>
                <c:pt idx="20">
                  <c:v>2000-01   </c:v>
                </c:pt>
                <c:pt idx="21">
                  <c:v>2001-02   </c:v>
                </c:pt>
                <c:pt idx="22">
                  <c:v>2002-03   </c:v>
                </c:pt>
                <c:pt idx="23">
                  <c:v>2003-04   </c:v>
                </c:pt>
                <c:pt idx="24">
                  <c:v>2004-05   </c:v>
                </c:pt>
                <c:pt idx="25">
                  <c:v>2005-06   </c:v>
                </c:pt>
                <c:pt idx="26">
                  <c:v>2006-07   </c:v>
                </c:pt>
                <c:pt idx="27">
                  <c:v>2007-08   </c:v>
                </c:pt>
              </c:strCache>
            </c:strRef>
          </c:cat>
          <c:val>
            <c:numRef>
              <c:f>'[calcualtion for GDP.xlsx]Investment Data'!$D$35:$D$62</c:f>
              <c:numCache>
                <c:formatCode>0.00</c:formatCode>
                <c:ptCount val="28"/>
                <c:pt idx="0">
                  <c:v>14.296840231419672</c:v>
                </c:pt>
                <c:pt idx="1">
                  <c:v>25.754017468401191</c:v>
                </c:pt>
                <c:pt idx="2">
                  <c:v>26.624645753933351</c:v>
                </c:pt>
                <c:pt idx="3">
                  <c:v>17.816622082833685</c:v>
                </c:pt>
                <c:pt idx="4">
                  <c:v>20.75716298731799</c:v>
                </c:pt>
                <c:pt idx="5">
                  <c:v>23.553380998545805</c:v>
                </c:pt>
                <c:pt idx="6">
                  <c:v>23.313975142427545</c:v>
                </c:pt>
                <c:pt idx="7">
                  <c:v>16.870316270798931</c:v>
                </c:pt>
                <c:pt idx="8">
                  <c:v>17.426356280145093</c:v>
                </c:pt>
                <c:pt idx="9">
                  <c:v>18.337957800655204</c:v>
                </c:pt>
                <c:pt idx="10">
                  <c:v>18.586752714428989</c:v>
                </c:pt>
                <c:pt idx="11">
                  <c:v>28.105083921187056</c:v>
                </c:pt>
                <c:pt idx="12">
                  <c:v>29.305468610266498</c:v>
                </c:pt>
                <c:pt idx="13">
                  <c:v>28.85150250099332</c:v>
                </c:pt>
                <c:pt idx="14">
                  <c:v>31.861188177644983</c:v>
                </c:pt>
                <c:pt idx="15">
                  <c:v>39.09176384471705</c:v>
                </c:pt>
                <c:pt idx="16">
                  <c:v>40.16611960217864</c:v>
                </c:pt>
                <c:pt idx="17">
                  <c:v>36.887987835783072</c:v>
                </c:pt>
                <c:pt idx="18">
                  <c:v>31.313574715427468</c:v>
                </c:pt>
                <c:pt idx="19">
                  <c:v>28.158965924658208</c:v>
                </c:pt>
                <c:pt idx="20">
                  <c:v>21.458871791641489</c:v>
                </c:pt>
                <c:pt idx="21">
                  <c:v>22.435313460679946</c:v>
                </c:pt>
                <c:pt idx="22">
                  <c:v>23.507491027089223</c:v>
                </c:pt>
                <c:pt idx="23">
                  <c:v>25.502661127223419</c:v>
                </c:pt>
                <c:pt idx="24">
                  <c:v>34.008165855000357</c:v>
                </c:pt>
                <c:pt idx="25">
                  <c:v>39.393653078856488</c:v>
                </c:pt>
                <c:pt idx="26">
                  <c:v>40.668269320363024</c:v>
                </c:pt>
                <c:pt idx="27">
                  <c:v>40.992463973463735</c:v>
                </c:pt>
              </c:numCache>
            </c:numRef>
          </c:val>
          <c:smooth val="0"/>
          <c:extLst>
            <c:ext xmlns:c16="http://schemas.microsoft.com/office/drawing/2014/chart" uri="{C3380CC4-5D6E-409C-BE32-E72D297353CC}">
              <c16:uniqueId val="{00000001-FB1C-48E7-93D8-80B1CC0ED496}"/>
            </c:ext>
          </c:extLst>
        </c:ser>
        <c:ser>
          <c:idx val="2"/>
          <c:order val="2"/>
          <c:tx>
            <c:strRef>
              <c:f>'[calcualtion for GDP.xlsx]Investment Data'!$E$34</c:f>
              <c:strCache>
                <c:ptCount val="1"/>
                <c:pt idx="0">
                  <c:v>Public (%)</c:v>
                </c:pt>
              </c:strCache>
            </c:strRef>
          </c:tx>
          <c:spPr>
            <a:ln w="28575" cap="rnd">
              <a:solidFill>
                <a:schemeClr val="accent3"/>
              </a:solidFill>
              <a:round/>
            </a:ln>
            <a:effectLst/>
          </c:spPr>
          <c:marker>
            <c:symbol val="circle"/>
            <c:size val="5"/>
            <c:spPr>
              <a:solidFill>
                <a:schemeClr val="accent3">
                  <a:tint val="65000"/>
                </a:schemeClr>
              </a:solidFill>
              <a:ln w="9525">
                <a:solidFill>
                  <a:schemeClr val="accent3">
                    <a:tint val="65000"/>
                  </a:schemeClr>
                </a:solidFill>
              </a:ln>
              <a:effectLst/>
            </c:spPr>
          </c:marker>
          <c:cat>
            <c:strRef>
              <c:f>'[calcualtion for GDP.xlsx]Investment Data'!$B$35:$B$62</c:f>
              <c:strCache>
                <c:ptCount val="28"/>
                <c:pt idx="0">
                  <c:v>1980-81   </c:v>
                </c:pt>
                <c:pt idx="1">
                  <c:v>1981-82   </c:v>
                </c:pt>
                <c:pt idx="2">
                  <c:v>1982-83   </c:v>
                </c:pt>
                <c:pt idx="3">
                  <c:v>1983-84   </c:v>
                </c:pt>
                <c:pt idx="4">
                  <c:v>1984-85   </c:v>
                </c:pt>
                <c:pt idx="5">
                  <c:v>1985-86   </c:v>
                </c:pt>
                <c:pt idx="6">
                  <c:v>1986-87   </c:v>
                </c:pt>
                <c:pt idx="7">
                  <c:v>1987-88   </c:v>
                </c:pt>
                <c:pt idx="8">
                  <c:v>1988-89   </c:v>
                </c:pt>
                <c:pt idx="9">
                  <c:v>1989-90   </c:v>
                </c:pt>
                <c:pt idx="10">
                  <c:v>1990-91   </c:v>
                </c:pt>
                <c:pt idx="11">
                  <c:v>1991-92   </c:v>
                </c:pt>
                <c:pt idx="12">
                  <c:v>1992-93   </c:v>
                </c:pt>
                <c:pt idx="13">
                  <c:v>1993-94   </c:v>
                </c:pt>
                <c:pt idx="14">
                  <c:v>1994-95   </c:v>
                </c:pt>
                <c:pt idx="15">
                  <c:v>1995-96   </c:v>
                </c:pt>
                <c:pt idx="16">
                  <c:v>1996-97   </c:v>
                </c:pt>
                <c:pt idx="17">
                  <c:v>1997-98   </c:v>
                </c:pt>
                <c:pt idx="18">
                  <c:v>1998-99   </c:v>
                </c:pt>
                <c:pt idx="19">
                  <c:v>1999-00   </c:v>
                </c:pt>
                <c:pt idx="20">
                  <c:v>2000-01   </c:v>
                </c:pt>
                <c:pt idx="21">
                  <c:v>2001-02   </c:v>
                </c:pt>
                <c:pt idx="22">
                  <c:v>2002-03   </c:v>
                </c:pt>
                <c:pt idx="23">
                  <c:v>2003-04   </c:v>
                </c:pt>
                <c:pt idx="24">
                  <c:v>2004-05   </c:v>
                </c:pt>
                <c:pt idx="25">
                  <c:v>2005-06   </c:v>
                </c:pt>
                <c:pt idx="26">
                  <c:v>2006-07   </c:v>
                </c:pt>
                <c:pt idx="27">
                  <c:v>2007-08   </c:v>
                </c:pt>
              </c:strCache>
            </c:strRef>
          </c:cat>
          <c:val>
            <c:numRef>
              <c:f>'[calcualtion for GDP.xlsx]Investment Data'!$E$35:$E$62</c:f>
              <c:numCache>
                <c:formatCode>0.00</c:formatCode>
                <c:ptCount val="28"/>
                <c:pt idx="0">
                  <c:v>48.190179498590716</c:v>
                </c:pt>
                <c:pt idx="1">
                  <c:v>47.739926643269911</c:v>
                </c:pt>
                <c:pt idx="2">
                  <c:v>52.631193198475522</c:v>
                </c:pt>
                <c:pt idx="3">
                  <c:v>52.601236048335018</c:v>
                </c:pt>
                <c:pt idx="4">
                  <c:v>51.415688116486614</c:v>
                </c:pt>
                <c:pt idx="5">
                  <c:v>48.56852884149297</c:v>
                </c:pt>
                <c:pt idx="6">
                  <c:v>51.418757673154644</c:v>
                </c:pt>
                <c:pt idx="7">
                  <c:v>46.184427791185065</c:v>
                </c:pt>
                <c:pt idx="8">
                  <c:v>42.987403834655396</c:v>
                </c:pt>
                <c:pt idx="9">
                  <c:v>42.96605554547105</c:v>
                </c:pt>
                <c:pt idx="10">
                  <c:v>41.333449614093226</c:v>
                </c:pt>
                <c:pt idx="11">
                  <c:v>43.126107655419261</c:v>
                </c:pt>
                <c:pt idx="12">
                  <c:v>38.305423895546411</c:v>
                </c:pt>
                <c:pt idx="13">
                  <c:v>41.32381196013651</c:v>
                </c:pt>
                <c:pt idx="14">
                  <c:v>39.659623971109461</c:v>
                </c:pt>
                <c:pt idx="15">
                  <c:v>30.8410949568378</c:v>
                </c:pt>
                <c:pt idx="16">
                  <c:v>33.826948363889151</c:v>
                </c:pt>
                <c:pt idx="17">
                  <c:v>29.542061067656604</c:v>
                </c:pt>
                <c:pt idx="18">
                  <c:v>30.992421490272058</c:v>
                </c:pt>
                <c:pt idx="19">
                  <c:v>28.381725473879232</c:v>
                </c:pt>
                <c:pt idx="20">
                  <c:v>28.471542826997158</c:v>
                </c:pt>
                <c:pt idx="21">
                  <c:v>28.40745351534003</c:v>
                </c:pt>
                <c:pt idx="22">
                  <c:v>24.143068840527011</c:v>
                </c:pt>
                <c:pt idx="23">
                  <c:v>23.648609291797442</c:v>
                </c:pt>
                <c:pt idx="24">
                  <c:v>21.781168337685312</c:v>
                </c:pt>
                <c:pt idx="25">
                  <c:v>21.766145750342904</c:v>
                </c:pt>
                <c:pt idx="26">
                  <c:v>21.941913121261251</c:v>
                </c:pt>
                <c:pt idx="27">
                  <c:v>23.451769102181871</c:v>
                </c:pt>
              </c:numCache>
            </c:numRef>
          </c:val>
          <c:smooth val="0"/>
          <c:extLst>
            <c:ext xmlns:c16="http://schemas.microsoft.com/office/drawing/2014/chart" uri="{C3380CC4-5D6E-409C-BE32-E72D297353CC}">
              <c16:uniqueId val="{00000002-FB1C-48E7-93D8-80B1CC0ED496}"/>
            </c:ext>
          </c:extLst>
        </c:ser>
        <c:dLbls>
          <c:showLegendKey val="0"/>
          <c:showVal val="0"/>
          <c:showCatName val="0"/>
          <c:showSerName val="0"/>
          <c:showPercent val="0"/>
          <c:showBubbleSize val="0"/>
        </c:dLbls>
        <c:marker val="1"/>
        <c:smooth val="0"/>
        <c:axId val="505603280"/>
        <c:axId val="505612464"/>
      </c:lineChart>
      <c:catAx>
        <c:axId val="505603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5612464"/>
        <c:crosses val="autoZero"/>
        <c:auto val="1"/>
        <c:lblAlgn val="ctr"/>
        <c:lblOffset val="100"/>
        <c:noMultiLvlLbl val="0"/>
      </c:catAx>
      <c:valAx>
        <c:axId val="50561246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56032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'[calcualtion for GDP.xlsx]Revenue Expenditure'!$B$12</c:f>
              <c:strCache>
                <c:ptCount val="1"/>
                <c:pt idx="0">
                  <c:v>Revenue Defence expenditure</c:v>
                </c:pt>
              </c:strCache>
            </c:strRef>
          </c:tx>
          <c:spPr>
            <a:ln w="28575" cap="rnd">
              <a:solidFill>
                <a:schemeClr val="accent1"/>
              </a:solidFill>
              <a:round/>
            </a:ln>
            <a:effectLst/>
          </c:spPr>
          <c:marker>
            <c:symbol val="circle"/>
            <c:size val="5"/>
            <c:spPr>
              <a:solidFill>
                <a:schemeClr val="accent3">
                  <a:shade val="65000"/>
                </a:schemeClr>
              </a:solidFill>
              <a:ln w="9525">
                <a:solidFill>
                  <a:schemeClr val="accent3">
                    <a:shade val="65000"/>
                  </a:schemeClr>
                </a:solidFill>
              </a:ln>
              <a:effectLst/>
            </c:spPr>
          </c:marker>
          <c:cat>
            <c:strRef>
              <c:f>'[calcualtion for GDP.xlsx]Revenue Expenditure'!$A$13:$A$44</c:f>
              <c:strCache>
                <c:ptCount val="32"/>
                <c:pt idx="0">
                  <c:v>1980-81   </c:v>
                </c:pt>
                <c:pt idx="1">
                  <c:v>1981-82   </c:v>
                </c:pt>
                <c:pt idx="2">
                  <c:v>1982-83   </c:v>
                </c:pt>
                <c:pt idx="3">
                  <c:v>1983-84   </c:v>
                </c:pt>
                <c:pt idx="4">
                  <c:v>1984-85   </c:v>
                </c:pt>
                <c:pt idx="5">
                  <c:v>1985-86   </c:v>
                </c:pt>
                <c:pt idx="6">
                  <c:v>1986-87   </c:v>
                </c:pt>
                <c:pt idx="7">
                  <c:v>1987-88   </c:v>
                </c:pt>
                <c:pt idx="8">
                  <c:v>1988-89   </c:v>
                </c:pt>
                <c:pt idx="9">
                  <c:v>1989-90   </c:v>
                </c:pt>
                <c:pt idx="10">
                  <c:v>1990-91   </c:v>
                </c:pt>
                <c:pt idx="11">
                  <c:v>1991-92   </c:v>
                </c:pt>
                <c:pt idx="12">
                  <c:v>1992-93   </c:v>
                </c:pt>
                <c:pt idx="13">
                  <c:v>1993-94   </c:v>
                </c:pt>
                <c:pt idx="14">
                  <c:v>1994-95   </c:v>
                </c:pt>
                <c:pt idx="15">
                  <c:v>1995-96   </c:v>
                </c:pt>
                <c:pt idx="16">
                  <c:v>1996-97   </c:v>
                </c:pt>
                <c:pt idx="17">
                  <c:v>1997-98   </c:v>
                </c:pt>
                <c:pt idx="18">
                  <c:v>1998-99   </c:v>
                </c:pt>
                <c:pt idx="19">
                  <c:v>1999-00   </c:v>
                </c:pt>
                <c:pt idx="20">
                  <c:v>2000-01   </c:v>
                </c:pt>
                <c:pt idx="21">
                  <c:v>2001-02   </c:v>
                </c:pt>
                <c:pt idx="22">
                  <c:v>2002-03   </c:v>
                </c:pt>
                <c:pt idx="23">
                  <c:v>2003-04   </c:v>
                </c:pt>
                <c:pt idx="24">
                  <c:v>2004-05   </c:v>
                </c:pt>
                <c:pt idx="25">
                  <c:v>2005-06   </c:v>
                </c:pt>
                <c:pt idx="26">
                  <c:v>2006-07   </c:v>
                </c:pt>
                <c:pt idx="27">
                  <c:v>2007-08   </c:v>
                </c:pt>
                <c:pt idx="28">
                  <c:v>2008-09   </c:v>
                </c:pt>
                <c:pt idx="29">
                  <c:v>2009-10   </c:v>
                </c:pt>
                <c:pt idx="30">
                  <c:v>2010-11   </c:v>
                </c:pt>
                <c:pt idx="31">
                  <c:v>2011-12   </c:v>
                </c:pt>
              </c:strCache>
            </c:strRef>
          </c:cat>
          <c:val>
            <c:numRef>
              <c:f>'[calcualtion for GDP.xlsx]Revenue Expenditure'!$B$13:$B$44</c:f>
              <c:numCache>
                <c:formatCode>General</c:formatCode>
                <c:ptCount val="32"/>
                <c:pt idx="0">
                  <c:v>3278</c:v>
                </c:pt>
                <c:pt idx="1">
                  <c:v>3844</c:v>
                </c:pt>
                <c:pt idx="2">
                  <c:v>4494</c:v>
                </c:pt>
                <c:pt idx="3">
                  <c:v>5189</c:v>
                </c:pt>
                <c:pt idx="4">
                  <c:v>6324</c:v>
                </c:pt>
                <c:pt idx="5">
                  <c:v>7021</c:v>
                </c:pt>
                <c:pt idx="6">
                  <c:v>9179</c:v>
                </c:pt>
                <c:pt idx="7">
                  <c:v>8861</c:v>
                </c:pt>
                <c:pt idx="8">
                  <c:v>9558</c:v>
                </c:pt>
                <c:pt idx="9">
                  <c:v>10194</c:v>
                </c:pt>
                <c:pt idx="10">
                  <c:v>10874</c:v>
                </c:pt>
                <c:pt idx="11">
                  <c:v>11442</c:v>
                </c:pt>
                <c:pt idx="12">
                  <c:v>12109</c:v>
                </c:pt>
                <c:pt idx="13">
                  <c:v>14978</c:v>
                </c:pt>
                <c:pt idx="14">
                  <c:v>16426</c:v>
                </c:pt>
                <c:pt idx="15">
                  <c:v>18841</c:v>
                </c:pt>
                <c:pt idx="16">
                  <c:v>20997</c:v>
                </c:pt>
                <c:pt idx="17">
                  <c:v>26174</c:v>
                </c:pt>
                <c:pt idx="18">
                  <c:v>29861</c:v>
                </c:pt>
                <c:pt idx="19">
                  <c:v>35216</c:v>
                </c:pt>
                <c:pt idx="20">
                  <c:v>37238</c:v>
                </c:pt>
                <c:pt idx="21">
                  <c:v>38059</c:v>
                </c:pt>
                <c:pt idx="22">
                  <c:v>40709</c:v>
                </c:pt>
                <c:pt idx="23">
                  <c:v>43203</c:v>
                </c:pt>
                <c:pt idx="24">
                  <c:v>43862</c:v>
                </c:pt>
                <c:pt idx="25">
                  <c:v>48211</c:v>
                </c:pt>
                <c:pt idx="26">
                  <c:v>51682</c:v>
                </c:pt>
                <c:pt idx="27">
                  <c:v>54219</c:v>
                </c:pt>
                <c:pt idx="28">
                  <c:v>73305</c:v>
                </c:pt>
                <c:pt idx="29">
                  <c:v>90669</c:v>
                </c:pt>
                <c:pt idx="30">
                  <c:v>90749</c:v>
                </c:pt>
                <c:pt idx="31">
                  <c:v>95216</c:v>
                </c:pt>
              </c:numCache>
            </c:numRef>
          </c:val>
          <c:smooth val="0"/>
          <c:extLst>
            <c:ext xmlns:c16="http://schemas.microsoft.com/office/drawing/2014/chart" uri="{C3380CC4-5D6E-409C-BE32-E72D297353CC}">
              <c16:uniqueId val="{00000000-A569-43E2-9A1C-755E62C9BB25}"/>
            </c:ext>
          </c:extLst>
        </c:ser>
        <c:ser>
          <c:idx val="1"/>
          <c:order val="1"/>
          <c:tx>
            <c:strRef>
              <c:f>'[calcualtion for GDP.xlsx]Revenue Expenditure'!$C$12</c:f>
              <c:strCache>
                <c:ptCount val="1"/>
                <c:pt idx="0">
                  <c:v> Interest payments</c:v>
                </c:pt>
              </c:strCache>
            </c:strRef>
          </c:tx>
          <c:spPr>
            <a:ln w="28575" cap="rnd">
              <a:solidFill>
                <a:schemeClr val="accent2"/>
              </a:solidFill>
              <a:round/>
            </a:ln>
            <a:effectLst/>
          </c:spPr>
          <c:marker>
            <c:symbol val="circle"/>
            <c:size val="5"/>
            <c:spPr>
              <a:solidFill>
                <a:schemeClr val="accent3"/>
              </a:solidFill>
              <a:ln w="9525">
                <a:solidFill>
                  <a:schemeClr val="accent3"/>
                </a:solidFill>
              </a:ln>
              <a:effectLst/>
            </c:spPr>
          </c:marker>
          <c:cat>
            <c:strRef>
              <c:f>'[calcualtion for GDP.xlsx]Revenue Expenditure'!$A$13:$A$44</c:f>
              <c:strCache>
                <c:ptCount val="32"/>
                <c:pt idx="0">
                  <c:v>1980-81   </c:v>
                </c:pt>
                <c:pt idx="1">
                  <c:v>1981-82   </c:v>
                </c:pt>
                <c:pt idx="2">
                  <c:v>1982-83   </c:v>
                </c:pt>
                <c:pt idx="3">
                  <c:v>1983-84   </c:v>
                </c:pt>
                <c:pt idx="4">
                  <c:v>1984-85   </c:v>
                </c:pt>
                <c:pt idx="5">
                  <c:v>1985-86   </c:v>
                </c:pt>
                <c:pt idx="6">
                  <c:v>1986-87   </c:v>
                </c:pt>
                <c:pt idx="7">
                  <c:v>1987-88   </c:v>
                </c:pt>
                <c:pt idx="8">
                  <c:v>1988-89   </c:v>
                </c:pt>
                <c:pt idx="9">
                  <c:v>1989-90   </c:v>
                </c:pt>
                <c:pt idx="10">
                  <c:v>1990-91   </c:v>
                </c:pt>
                <c:pt idx="11">
                  <c:v>1991-92   </c:v>
                </c:pt>
                <c:pt idx="12">
                  <c:v>1992-93   </c:v>
                </c:pt>
                <c:pt idx="13">
                  <c:v>1993-94   </c:v>
                </c:pt>
                <c:pt idx="14">
                  <c:v>1994-95   </c:v>
                </c:pt>
                <c:pt idx="15">
                  <c:v>1995-96   </c:v>
                </c:pt>
                <c:pt idx="16">
                  <c:v>1996-97   </c:v>
                </c:pt>
                <c:pt idx="17">
                  <c:v>1997-98   </c:v>
                </c:pt>
                <c:pt idx="18">
                  <c:v>1998-99   </c:v>
                </c:pt>
                <c:pt idx="19">
                  <c:v>1999-00   </c:v>
                </c:pt>
                <c:pt idx="20">
                  <c:v>2000-01   </c:v>
                </c:pt>
                <c:pt idx="21">
                  <c:v>2001-02   </c:v>
                </c:pt>
                <c:pt idx="22">
                  <c:v>2002-03   </c:v>
                </c:pt>
                <c:pt idx="23">
                  <c:v>2003-04   </c:v>
                </c:pt>
                <c:pt idx="24">
                  <c:v>2004-05   </c:v>
                </c:pt>
                <c:pt idx="25">
                  <c:v>2005-06   </c:v>
                </c:pt>
                <c:pt idx="26">
                  <c:v>2006-07   </c:v>
                </c:pt>
                <c:pt idx="27">
                  <c:v>2007-08   </c:v>
                </c:pt>
                <c:pt idx="28">
                  <c:v>2008-09   </c:v>
                </c:pt>
                <c:pt idx="29">
                  <c:v>2009-10   </c:v>
                </c:pt>
                <c:pt idx="30">
                  <c:v>2010-11   </c:v>
                </c:pt>
                <c:pt idx="31">
                  <c:v>2011-12   </c:v>
                </c:pt>
              </c:strCache>
            </c:strRef>
          </c:cat>
          <c:val>
            <c:numRef>
              <c:f>'[calcualtion for GDP.xlsx]Revenue Expenditure'!$C$13:$C$44</c:f>
              <c:numCache>
                <c:formatCode>General</c:formatCode>
                <c:ptCount val="32"/>
                <c:pt idx="0">
                  <c:v>2604</c:v>
                </c:pt>
                <c:pt idx="1">
                  <c:v>3195</c:v>
                </c:pt>
                <c:pt idx="2">
                  <c:v>3938</c:v>
                </c:pt>
                <c:pt idx="3">
                  <c:v>4795</c:v>
                </c:pt>
                <c:pt idx="4">
                  <c:v>5974</c:v>
                </c:pt>
                <c:pt idx="5">
                  <c:v>7512</c:v>
                </c:pt>
                <c:pt idx="6">
                  <c:v>9246</c:v>
                </c:pt>
                <c:pt idx="7">
                  <c:v>11251</c:v>
                </c:pt>
                <c:pt idx="8">
                  <c:v>14278</c:v>
                </c:pt>
                <c:pt idx="9">
                  <c:v>17757</c:v>
                </c:pt>
                <c:pt idx="10">
                  <c:v>21498</c:v>
                </c:pt>
                <c:pt idx="11">
                  <c:v>26596</c:v>
                </c:pt>
                <c:pt idx="12">
                  <c:v>31075</c:v>
                </c:pt>
                <c:pt idx="13">
                  <c:v>36741</c:v>
                </c:pt>
                <c:pt idx="14">
                  <c:v>44060</c:v>
                </c:pt>
                <c:pt idx="15">
                  <c:v>50045</c:v>
                </c:pt>
                <c:pt idx="16">
                  <c:v>59478</c:v>
                </c:pt>
                <c:pt idx="17">
                  <c:v>65637</c:v>
                </c:pt>
                <c:pt idx="18">
                  <c:v>77882</c:v>
                </c:pt>
                <c:pt idx="19">
                  <c:v>90249</c:v>
                </c:pt>
                <c:pt idx="20">
                  <c:v>99314</c:v>
                </c:pt>
                <c:pt idx="21">
                  <c:v>107460</c:v>
                </c:pt>
                <c:pt idx="22">
                  <c:v>117804</c:v>
                </c:pt>
                <c:pt idx="23">
                  <c:v>124088</c:v>
                </c:pt>
                <c:pt idx="24">
                  <c:v>126934</c:v>
                </c:pt>
                <c:pt idx="25">
                  <c:v>132630</c:v>
                </c:pt>
                <c:pt idx="26">
                  <c:v>150272</c:v>
                </c:pt>
                <c:pt idx="27">
                  <c:v>171030</c:v>
                </c:pt>
                <c:pt idx="28">
                  <c:v>192204</c:v>
                </c:pt>
                <c:pt idx="29">
                  <c:v>213093</c:v>
                </c:pt>
                <c:pt idx="30">
                  <c:v>240757</c:v>
                </c:pt>
                <c:pt idx="31">
                  <c:v>267986</c:v>
                </c:pt>
              </c:numCache>
            </c:numRef>
          </c:val>
          <c:smooth val="0"/>
          <c:extLst>
            <c:ext xmlns:c16="http://schemas.microsoft.com/office/drawing/2014/chart" uri="{C3380CC4-5D6E-409C-BE32-E72D297353CC}">
              <c16:uniqueId val="{00000001-A569-43E2-9A1C-755E62C9BB25}"/>
            </c:ext>
          </c:extLst>
        </c:ser>
        <c:ser>
          <c:idx val="2"/>
          <c:order val="2"/>
          <c:tx>
            <c:strRef>
              <c:f>'[calcualtion for GDP.xlsx]Revenue Expenditure'!$D$12</c:f>
              <c:strCache>
                <c:ptCount val="1"/>
                <c:pt idx="0">
                  <c:v> Subsidies</c:v>
                </c:pt>
              </c:strCache>
            </c:strRef>
          </c:tx>
          <c:spPr>
            <a:ln w="28575" cap="rnd">
              <a:solidFill>
                <a:schemeClr val="accent3"/>
              </a:solidFill>
              <a:round/>
            </a:ln>
            <a:effectLst/>
          </c:spPr>
          <c:marker>
            <c:symbol val="circle"/>
            <c:size val="5"/>
            <c:spPr>
              <a:solidFill>
                <a:schemeClr val="accent3">
                  <a:tint val="65000"/>
                </a:schemeClr>
              </a:solidFill>
              <a:ln w="9525">
                <a:solidFill>
                  <a:schemeClr val="accent3">
                    <a:tint val="65000"/>
                  </a:schemeClr>
                </a:solidFill>
              </a:ln>
              <a:effectLst/>
            </c:spPr>
          </c:marker>
          <c:cat>
            <c:strRef>
              <c:f>'[calcualtion for GDP.xlsx]Revenue Expenditure'!$A$13:$A$44</c:f>
              <c:strCache>
                <c:ptCount val="32"/>
                <c:pt idx="0">
                  <c:v>1980-81   </c:v>
                </c:pt>
                <c:pt idx="1">
                  <c:v>1981-82   </c:v>
                </c:pt>
                <c:pt idx="2">
                  <c:v>1982-83   </c:v>
                </c:pt>
                <c:pt idx="3">
                  <c:v>1983-84   </c:v>
                </c:pt>
                <c:pt idx="4">
                  <c:v>1984-85   </c:v>
                </c:pt>
                <c:pt idx="5">
                  <c:v>1985-86   </c:v>
                </c:pt>
                <c:pt idx="6">
                  <c:v>1986-87   </c:v>
                </c:pt>
                <c:pt idx="7">
                  <c:v>1987-88   </c:v>
                </c:pt>
                <c:pt idx="8">
                  <c:v>1988-89   </c:v>
                </c:pt>
                <c:pt idx="9">
                  <c:v>1989-90   </c:v>
                </c:pt>
                <c:pt idx="10">
                  <c:v>1990-91   </c:v>
                </c:pt>
                <c:pt idx="11">
                  <c:v>1991-92   </c:v>
                </c:pt>
                <c:pt idx="12">
                  <c:v>1992-93   </c:v>
                </c:pt>
                <c:pt idx="13">
                  <c:v>1993-94   </c:v>
                </c:pt>
                <c:pt idx="14">
                  <c:v>1994-95   </c:v>
                </c:pt>
                <c:pt idx="15">
                  <c:v>1995-96   </c:v>
                </c:pt>
                <c:pt idx="16">
                  <c:v>1996-97   </c:v>
                </c:pt>
                <c:pt idx="17">
                  <c:v>1997-98   </c:v>
                </c:pt>
                <c:pt idx="18">
                  <c:v>1998-99   </c:v>
                </c:pt>
                <c:pt idx="19">
                  <c:v>1999-00   </c:v>
                </c:pt>
                <c:pt idx="20">
                  <c:v>2000-01   </c:v>
                </c:pt>
                <c:pt idx="21">
                  <c:v>2001-02   </c:v>
                </c:pt>
                <c:pt idx="22">
                  <c:v>2002-03   </c:v>
                </c:pt>
                <c:pt idx="23">
                  <c:v>2003-04   </c:v>
                </c:pt>
                <c:pt idx="24">
                  <c:v>2004-05   </c:v>
                </c:pt>
                <c:pt idx="25">
                  <c:v>2005-06   </c:v>
                </c:pt>
                <c:pt idx="26">
                  <c:v>2006-07   </c:v>
                </c:pt>
                <c:pt idx="27">
                  <c:v>2007-08   </c:v>
                </c:pt>
                <c:pt idx="28">
                  <c:v>2008-09   </c:v>
                </c:pt>
                <c:pt idx="29">
                  <c:v>2009-10   </c:v>
                </c:pt>
                <c:pt idx="30">
                  <c:v>2010-11   </c:v>
                </c:pt>
                <c:pt idx="31">
                  <c:v>2011-12   </c:v>
                </c:pt>
              </c:strCache>
            </c:strRef>
          </c:cat>
          <c:val>
            <c:numRef>
              <c:f>'[calcualtion for GDP.xlsx]Revenue Expenditure'!$D$13:$D$44</c:f>
              <c:numCache>
                <c:formatCode>General</c:formatCode>
                <c:ptCount val="32"/>
                <c:pt idx="0">
                  <c:v>2028</c:v>
                </c:pt>
                <c:pt idx="1">
                  <c:v>1941</c:v>
                </c:pt>
                <c:pt idx="2">
                  <c:v>2262</c:v>
                </c:pt>
                <c:pt idx="3">
                  <c:v>2902</c:v>
                </c:pt>
                <c:pt idx="4">
                  <c:v>4038</c:v>
                </c:pt>
                <c:pt idx="5">
                  <c:v>4796</c:v>
                </c:pt>
                <c:pt idx="6">
                  <c:v>5451</c:v>
                </c:pt>
                <c:pt idx="7">
                  <c:v>5980</c:v>
                </c:pt>
                <c:pt idx="8">
                  <c:v>7732</c:v>
                </c:pt>
                <c:pt idx="9">
                  <c:v>10474</c:v>
                </c:pt>
                <c:pt idx="10">
                  <c:v>12158</c:v>
                </c:pt>
                <c:pt idx="11">
                  <c:v>12253</c:v>
                </c:pt>
                <c:pt idx="12">
                  <c:v>10824</c:v>
                </c:pt>
                <c:pt idx="13">
                  <c:v>11605</c:v>
                </c:pt>
                <c:pt idx="14">
                  <c:v>11854</c:v>
                </c:pt>
                <c:pt idx="15">
                  <c:v>12666</c:v>
                </c:pt>
                <c:pt idx="16">
                  <c:v>15499</c:v>
                </c:pt>
                <c:pt idx="17">
                  <c:v>18540</c:v>
                </c:pt>
                <c:pt idx="18">
                  <c:v>23593</c:v>
                </c:pt>
                <c:pt idx="19">
                  <c:v>24487</c:v>
                </c:pt>
                <c:pt idx="20">
                  <c:v>26838</c:v>
                </c:pt>
                <c:pt idx="21">
                  <c:v>31210</c:v>
                </c:pt>
                <c:pt idx="22">
                  <c:v>43533</c:v>
                </c:pt>
                <c:pt idx="23">
                  <c:v>44323</c:v>
                </c:pt>
                <c:pt idx="24">
                  <c:v>45957</c:v>
                </c:pt>
                <c:pt idx="25">
                  <c:v>47522</c:v>
                </c:pt>
                <c:pt idx="26">
                  <c:v>57125</c:v>
                </c:pt>
                <c:pt idx="27">
                  <c:v>70926</c:v>
                </c:pt>
                <c:pt idx="28">
                  <c:v>129708</c:v>
                </c:pt>
                <c:pt idx="29">
                  <c:v>141351</c:v>
                </c:pt>
                <c:pt idx="30">
                  <c:v>164153</c:v>
                </c:pt>
                <c:pt idx="31">
                  <c:v>143570</c:v>
                </c:pt>
              </c:numCache>
            </c:numRef>
          </c:val>
          <c:smooth val="0"/>
          <c:extLst>
            <c:ext xmlns:c16="http://schemas.microsoft.com/office/drawing/2014/chart" uri="{C3380CC4-5D6E-409C-BE32-E72D297353CC}">
              <c16:uniqueId val="{00000002-A569-43E2-9A1C-755E62C9BB25}"/>
            </c:ext>
          </c:extLst>
        </c:ser>
        <c:dLbls>
          <c:showLegendKey val="0"/>
          <c:showVal val="0"/>
          <c:showCatName val="0"/>
          <c:showSerName val="0"/>
          <c:showPercent val="0"/>
          <c:showBubbleSize val="0"/>
        </c:dLbls>
        <c:marker val="1"/>
        <c:smooth val="0"/>
        <c:axId val="502087320"/>
        <c:axId val="502091912"/>
      </c:lineChart>
      <c:catAx>
        <c:axId val="502087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2091912"/>
        <c:crosses val="autoZero"/>
        <c:auto val="1"/>
        <c:lblAlgn val="ctr"/>
        <c:lblOffset val="100"/>
        <c:noMultiLvlLbl val="0"/>
      </c:catAx>
      <c:valAx>
        <c:axId val="502091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2087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colors2.xml><?xml version="1.0" encoding="utf-8"?>
<cs:colorStyle xmlns:cs="http://schemas.microsoft.com/office/drawing/2012/chartStyle" xmlns:a="http://schemas.openxmlformats.org/drawingml/2006/main" meth="acrossLinear" id="2">
  <a:schemeClr val="accent1"/>
  <a:schemeClr val="accent2"/>
  <a:schemeClr val="accent3"/>
  <a:schemeClr val="accent4"/>
  <a:schemeClr val="accent5"/>
  <a:schemeClr val="accent6"/>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E20EA-29B1-EA29-6F7F-1A0B0EF522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039D3FD-E9A7-770C-150A-55DD69BC7F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C434BD3-358B-5348-E15B-6AB2210F5B4C}"/>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5" name="Footer Placeholder 4">
            <a:extLst>
              <a:ext uri="{FF2B5EF4-FFF2-40B4-BE49-F238E27FC236}">
                <a16:creationId xmlns:a16="http://schemas.microsoft.com/office/drawing/2014/main" id="{AF64E9A6-F14D-5362-CB3E-0D2379B7E16B}"/>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D7B7442-BFF8-D5A1-C952-1DDAD33BCBEF}"/>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172219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D6BC9-E41D-958B-BF20-46D17B57B14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75D86C0-7491-D405-0F9F-6B62CB5A35C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6D6CF17-4BE9-D881-9F09-51EDB04665F0}"/>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5" name="Footer Placeholder 4">
            <a:extLst>
              <a:ext uri="{FF2B5EF4-FFF2-40B4-BE49-F238E27FC236}">
                <a16:creationId xmlns:a16="http://schemas.microsoft.com/office/drawing/2014/main" id="{ABF391A0-54AB-8C80-E694-42F0C52CBF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EF03C3C-3051-71CF-116E-DD0B7EAFE5F3}"/>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1509387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9D4DD5-E061-70E1-F9E1-5235A7C7A36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A0436B-DB8F-C3FC-CF1F-204539B8CD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BD726E3-4FC2-D72A-A8FF-5CC321917640}"/>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5" name="Footer Placeholder 4">
            <a:extLst>
              <a:ext uri="{FF2B5EF4-FFF2-40B4-BE49-F238E27FC236}">
                <a16:creationId xmlns:a16="http://schemas.microsoft.com/office/drawing/2014/main" id="{E07E4F6E-621C-9DC0-D24D-ABA46051FC0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951F482-4760-DBDD-AC00-68A033CCDDB2}"/>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2960514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FCA5F-64F5-214B-A856-CA17D9BF2BB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3219B2A-68F4-001E-F726-CC31D211C9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8FE438-8DBB-496E-205E-BA09F2D123CB}"/>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5" name="Footer Placeholder 4">
            <a:extLst>
              <a:ext uri="{FF2B5EF4-FFF2-40B4-BE49-F238E27FC236}">
                <a16:creationId xmlns:a16="http://schemas.microsoft.com/office/drawing/2014/main" id="{BEA0C32C-81D2-2122-54B8-B83940BC456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D9EEEA5-0FAE-71A4-9736-BAD52A93438A}"/>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34675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7396E-9F9A-6163-0F8A-3D6F179C99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CADE230-516F-3ADB-9FF2-5DF23F6002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CE64F5-05D9-AC39-9BA4-4B5824E0D32F}"/>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5" name="Footer Placeholder 4">
            <a:extLst>
              <a:ext uri="{FF2B5EF4-FFF2-40B4-BE49-F238E27FC236}">
                <a16:creationId xmlns:a16="http://schemas.microsoft.com/office/drawing/2014/main" id="{CFF07EA3-46E5-C530-2F88-97D707C9D97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E8BD9A2-455F-79EE-608C-2E41675468D9}"/>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3961944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31E25-FA41-91D6-CA29-15C9ABF6540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CCA4B80-261E-ECEA-CE33-7B0F15D6D1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232A76F-62F9-C267-D4C2-AAD2DA8DEC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90DA013-0962-45AE-FC7A-7112A84E9837}"/>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6" name="Footer Placeholder 5">
            <a:extLst>
              <a:ext uri="{FF2B5EF4-FFF2-40B4-BE49-F238E27FC236}">
                <a16:creationId xmlns:a16="http://schemas.microsoft.com/office/drawing/2014/main" id="{EC5CED8B-144D-8F1A-89F4-12E84CACEB2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C593DB2-FFC9-C7CC-27B7-D23448D03E7C}"/>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1916803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032C9-5EBD-0A1E-9229-2609EA673A4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2A7369D-E90E-8816-EFB5-CAA38AFA5E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A8CC93-8A5E-D21F-50F6-451BE7FE2A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0A066C7-C350-AE44-CB58-12259CE060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9117064-3DAA-2912-943E-A64D5E5476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89446C4-05E1-63C0-A5BA-2F86A946579B}"/>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8" name="Footer Placeholder 7">
            <a:extLst>
              <a:ext uri="{FF2B5EF4-FFF2-40B4-BE49-F238E27FC236}">
                <a16:creationId xmlns:a16="http://schemas.microsoft.com/office/drawing/2014/main" id="{D7B35578-8DC5-AEB1-E050-D67CE586CDE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075A3F30-9A86-2305-0E4D-1F0D623CC0F1}"/>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136512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023BC-A71A-C75C-98D3-6CE59EFB197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FF66716-B3E3-C0AB-B50C-A79B63DDCD60}"/>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4" name="Footer Placeholder 3">
            <a:extLst>
              <a:ext uri="{FF2B5EF4-FFF2-40B4-BE49-F238E27FC236}">
                <a16:creationId xmlns:a16="http://schemas.microsoft.com/office/drawing/2014/main" id="{795ED622-9AF7-08A5-B778-7012A6B056B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83937219-8146-F4A8-05BA-2C622D511A7F}"/>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1954204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107381-950E-DD49-259E-99C3977977FB}"/>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3" name="Footer Placeholder 2">
            <a:extLst>
              <a:ext uri="{FF2B5EF4-FFF2-40B4-BE49-F238E27FC236}">
                <a16:creationId xmlns:a16="http://schemas.microsoft.com/office/drawing/2014/main" id="{1B6B7123-CC6A-48E1-0A63-9324FE4E78F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258339FE-9921-7558-F6A1-00928540AB70}"/>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287761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A1F08-9027-9A4E-BCC7-CFBFF8C2FB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81CEEC82-BA74-E248-C1FF-5AB2B38CF6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F5CBC1A-9F4E-3FF3-2EFA-6C2681418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AD8347-3B69-809C-5F5E-69AD63D41BC6}"/>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6" name="Footer Placeholder 5">
            <a:extLst>
              <a:ext uri="{FF2B5EF4-FFF2-40B4-BE49-F238E27FC236}">
                <a16:creationId xmlns:a16="http://schemas.microsoft.com/office/drawing/2014/main" id="{5692E299-232E-44CB-82BB-622E0F93FFD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C450FCE-CDE0-5F3C-F318-494E3B3CCD74}"/>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1015653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7E124-8727-BBFC-31C8-1938809E10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202492E-9B70-2160-9A66-909B208864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B1F6A52-3DC7-2F44-861D-0ED3BA314A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DF396E-57CF-827E-37CB-45E49619BA3B}"/>
              </a:ext>
            </a:extLst>
          </p:cNvPr>
          <p:cNvSpPr>
            <a:spLocks noGrp="1"/>
          </p:cNvSpPr>
          <p:nvPr>
            <p:ph type="dt" sz="half" idx="10"/>
          </p:nvPr>
        </p:nvSpPr>
        <p:spPr/>
        <p:txBody>
          <a:bodyPr/>
          <a:lstStyle/>
          <a:p>
            <a:fld id="{715F399D-F37F-4C17-B98D-4F866B7137FA}" type="datetimeFigureOut">
              <a:rPr lang="en-IN" smtClean="0"/>
              <a:t>13-10-2023</a:t>
            </a:fld>
            <a:endParaRPr lang="en-IN"/>
          </a:p>
        </p:txBody>
      </p:sp>
      <p:sp>
        <p:nvSpPr>
          <p:cNvPr id="6" name="Footer Placeholder 5">
            <a:extLst>
              <a:ext uri="{FF2B5EF4-FFF2-40B4-BE49-F238E27FC236}">
                <a16:creationId xmlns:a16="http://schemas.microsoft.com/office/drawing/2014/main" id="{4E824DF6-73E6-3B2A-FD67-625CFCA5637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066790A-1404-F74D-AA19-A1B548F03795}"/>
              </a:ext>
            </a:extLst>
          </p:cNvPr>
          <p:cNvSpPr>
            <a:spLocks noGrp="1"/>
          </p:cNvSpPr>
          <p:nvPr>
            <p:ph type="sldNum" sz="quarter" idx="12"/>
          </p:nvPr>
        </p:nvSpPr>
        <p:spPr/>
        <p:txBody>
          <a:bodyPr/>
          <a:lstStyle/>
          <a:p>
            <a:fld id="{6102DCCF-29BF-48BE-9E97-D22724EF5D9B}" type="slidenum">
              <a:rPr lang="en-IN" smtClean="0"/>
              <a:t>‹#›</a:t>
            </a:fld>
            <a:endParaRPr lang="en-IN"/>
          </a:p>
        </p:txBody>
      </p:sp>
    </p:spTree>
    <p:extLst>
      <p:ext uri="{BB962C8B-B14F-4D97-AF65-F5344CB8AC3E}">
        <p14:creationId xmlns:p14="http://schemas.microsoft.com/office/powerpoint/2010/main" val="2711403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9B55F-D76F-380D-F042-C50F993CD9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8011534-AE48-5FF3-D88C-15410C802A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365906B-8B7C-DC81-D9F0-179B80ABF7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5F399D-F37F-4C17-B98D-4F866B7137FA}" type="datetimeFigureOut">
              <a:rPr lang="en-IN" smtClean="0"/>
              <a:t>13-10-2023</a:t>
            </a:fld>
            <a:endParaRPr lang="en-IN"/>
          </a:p>
        </p:txBody>
      </p:sp>
      <p:sp>
        <p:nvSpPr>
          <p:cNvPr id="5" name="Footer Placeholder 4">
            <a:extLst>
              <a:ext uri="{FF2B5EF4-FFF2-40B4-BE49-F238E27FC236}">
                <a16:creationId xmlns:a16="http://schemas.microsoft.com/office/drawing/2014/main" id="{6A100C91-2978-9C98-B86A-FC7B053389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1DDFB185-523F-18F8-91EC-D261776B5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2DCCF-29BF-48BE-9E97-D22724EF5D9B}" type="slidenum">
              <a:rPr lang="en-IN" smtClean="0"/>
              <a:t>‹#›</a:t>
            </a:fld>
            <a:endParaRPr lang="en-IN"/>
          </a:p>
        </p:txBody>
      </p:sp>
    </p:spTree>
    <p:extLst>
      <p:ext uri="{BB962C8B-B14F-4D97-AF65-F5344CB8AC3E}">
        <p14:creationId xmlns:p14="http://schemas.microsoft.com/office/powerpoint/2010/main" val="4162177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63AEC-B723-2BB6-E99D-49B1439A0245}"/>
              </a:ext>
            </a:extLst>
          </p:cNvPr>
          <p:cNvSpPr>
            <a:spLocks noGrp="1"/>
          </p:cNvSpPr>
          <p:nvPr>
            <p:ph type="ctrTitle"/>
          </p:nvPr>
        </p:nvSpPr>
        <p:spPr/>
        <p:txBody>
          <a:bodyPr/>
          <a:lstStyle/>
          <a:p>
            <a:r>
              <a:rPr lang="en-IN" dirty="0"/>
              <a:t>Maturity of Reforms in the UPA Years</a:t>
            </a:r>
          </a:p>
        </p:txBody>
      </p:sp>
      <p:sp>
        <p:nvSpPr>
          <p:cNvPr id="3" name="Subtitle 2">
            <a:extLst>
              <a:ext uri="{FF2B5EF4-FFF2-40B4-BE49-F238E27FC236}">
                <a16:creationId xmlns:a16="http://schemas.microsoft.com/office/drawing/2014/main" id="{F7D7E8DB-17F4-EB15-340A-7BB8AA5EB068}"/>
              </a:ext>
            </a:extLst>
          </p:cNvPr>
          <p:cNvSpPr>
            <a:spLocks noGrp="1"/>
          </p:cNvSpPr>
          <p:nvPr>
            <p:ph type="subTitle" idx="1"/>
          </p:nvPr>
        </p:nvSpPr>
        <p:spPr/>
        <p:txBody>
          <a:bodyPr/>
          <a:lstStyle/>
          <a:p>
            <a:r>
              <a:rPr lang="en-IN" dirty="0"/>
              <a:t>2004 </a:t>
            </a:r>
            <a:r>
              <a:rPr lang="en-IN" b="0" i="0" dirty="0">
                <a:solidFill>
                  <a:srgbClr val="474747"/>
                </a:solidFill>
                <a:effectLst/>
                <a:latin typeface="Google Sans"/>
              </a:rPr>
              <a:t>– </a:t>
            </a:r>
            <a:r>
              <a:rPr lang="en-IN" dirty="0"/>
              <a:t>13</a:t>
            </a:r>
          </a:p>
        </p:txBody>
      </p:sp>
    </p:spTree>
    <p:extLst>
      <p:ext uri="{BB962C8B-B14F-4D97-AF65-F5344CB8AC3E}">
        <p14:creationId xmlns:p14="http://schemas.microsoft.com/office/powerpoint/2010/main" val="1990447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0FC4F5-19DF-7F2E-C786-42A0870DAD6A}"/>
              </a:ext>
            </a:extLst>
          </p:cNvPr>
          <p:cNvSpPr>
            <a:spLocks noGrp="1"/>
          </p:cNvSpPr>
          <p:nvPr>
            <p:ph type="title"/>
          </p:nvPr>
        </p:nvSpPr>
        <p:spPr>
          <a:xfrm>
            <a:off x="841248" y="256032"/>
            <a:ext cx="10506456" cy="1014984"/>
          </a:xfrm>
        </p:spPr>
        <p:txBody>
          <a:bodyPr anchor="b">
            <a:normAutofit/>
          </a:bodyPr>
          <a:lstStyle/>
          <a:p>
            <a:endParaRPr lang="en-IN"/>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C1BBCAA0-B2C2-68CC-3861-1004CDAC8AD7}"/>
              </a:ext>
            </a:extLst>
          </p:cNvPr>
          <p:cNvGraphicFramePr>
            <a:graphicFrameLocks noGrp="1"/>
          </p:cNvGraphicFramePr>
          <p:nvPr>
            <p:ph idx="1"/>
            <p:extLst>
              <p:ext uri="{D42A27DB-BD31-4B8C-83A1-F6EECF244321}">
                <p14:modId xmlns:p14="http://schemas.microsoft.com/office/powerpoint/2010/main" val="1144779497"/>
              </p:ext>
            </p:extLst>
          </p:nvPr>
        </p:nvGraphicFramePr>
        <p:xfrm>
          <a:off x="838200" y="2027927"/>
          <a:ext cx="10515602" cy="4154204"/>
        </p:xfrm>
        <a:graphic>
          <a:graphicData uri="http://schemas.openxmlformats.org/drawingml/2006/table">
            <a:tbl>
              <a:tblPr firstRow="1" bandRow="1">
                <a:tableStyleId>{5C22544A-7EE6-4342-B048-85BDC9FD1C3A}</a:tableStyleId>
              </a:tblPr>
              <a:tblGrid>
                <a:gridCol w="2454281">
                  <a:extLst>
                    <a:ext uri="{9D8B030D-6E8A-4147-A177-3AD203B41FA5}">
                      <a16:colId xmlns:a16="http://schemas.microsoft.com/office/drawing/2014/main" val="1857160616"/>
                    </a:ext>
                  </a:extLst>
                </a:gridCol>
                <a:gridCol w="2340778">
                  <a:extLst>
                    <a:ext uri="{9D8B030D-6E8A-4147-A177-3AD203B41FA5}">
                      <a16:colId xmlns:a16="http://schemas.microsoft.com/office/drawing/2014/main" val="2086277333"/>
                    </a:ext>
                  </a:extLst>
                </a:gridCol>
                <a:gridCol w="1834381">
                  <a:extLst>
                    <a:ext uri="{9D8B030D-6E8A-4147-A177-3AD203B41FA5}">
                      <a16:colId xmlns:a16="http://schemas.microsoft.com/office/drawing/2014/main" val="1818608301"/>
                    </a:ext>
                  </a:extLst>
                </a:gridCol>
                <a:gridCol w="3886162">
                  <a:extLst>
                    <a:ext uri="{9D8B030D-6E8A-4147-A177-3AD203B41FA5}">
                      <a16:colId xmlns:a16="http://schemas.microsoft.com/office/drawing/2014/main" val="2730540550"/>
                    </a:ext>
                  </a:extLst>
                </a:gridCol>
              </a:tblGrid>
              <a:tr h="1635488">
                <a:tc>
                  <a:txBody>
                    <a:bodyPr/>
                    <a:lstStyle/>
                    <a:p>
                      <a:pPr algn="l" fontAlgn="b"/>
                      <a:r>
                        <a:rPr lang="en-IN" sz="3300" u="none" strike="noStrike" dirty="0">
                          <a:effectLst/>
                        </a:rPr>
                        <a:t>Period (Base Year 2004–05)</a:t>
                      </a:r>
                      <a:endParaRPr lang="en-IN" sz="3300" b="1" i="0" u="none" strike="noStrike" dirty="0">
                        <a:solidFill>
                          <a:srgbClr val="000000"/>
                        </a:solidFill>
                        <a:effectLst/>
                        <a:latin typeface="Garamond" panose="02020404030301010803" pitchFamily="18" charset="0"/>
                      </a:endParaRPr>
                    </a:p>
                  </a:txBody>
                  <a:tcPr marL="26193" marR="26193" marT="26193" marB="0" anchor="b"/>
                </a:tc>
                <a:tc>
                  <a:txBody>
                    <a:bodyPr/>
                    <a:lstStyle/>
                    <a:p>
                      <a:pPr algn="l" fontAlgn="b"/>
                      <a:r>
                        <a:rPr lang="en-IN" sz="3300" u="none" strike="noStrike">
                          <a:effectLst/>
                        </a:rPr>
                        <a:t>Agriculture</a:t>
                      </a:r>
                      <a:endParaRPr lang="en-IN" sz="3300" b="1" i="0" u="none" strike="noStrike">
                        <a:solidFill>
                          <a:srgbClr val="000000"/>
                        </a:solidFill>
                        <a:effectLst/>
                        <a:latin typeface="Garamond" panose="02020404030301010803" pitchFamily="18" charset="0"/>
                      </a:endParaRPr>
                    </a:p>
                  </a:txBody>
                  <a:tcPr marL="26193" marR="26193" marT="26193" marB="0" anchor="b"/>
                </a:tc>
                <a:tc>
                  <a:txBody>
                    <a:bodyPr/>
                    <a:lstStyle/>
                    <a:p>
                      <a:pPr algn="l" fontAlgn="b"/>
                      <a:r>
                        <a:rPr lang="en-IN" sz="3300" u="none" strike="noStrike">
                          <a:effectLst/>
                        </a:rPr>
                        <a:t>Industry</a:t>
                      </a:r>
                      <a:endParaRPr lang="en-IN" sz="3300" b="1" i="0" u="none" strike="noStrike">
                        <a:solidFill>
                          <a:srgbClr val="000000"/>
                        </a:solidFill>
                        <a:effectLst/>
                        <a:latin typeface="Garamond" panose="02020404030301010803" pitchFamily="18" charset="0"/>
                      </a:endParaRPr>
                    </a:p>
                  </a:txBody>
                  <a:tcPr marL="26193" marR="26193" marT="26193" marB="0" anchor="b"/>
                </a:tc>
                <a:tc>
                  <a:txBody>
                    <a:bodyPr/>
                    <a:lstStyle/>
                    <a:p>
                      <a:pPr algn="l" fontAlgn="b"/>
                      <a:r>
                        <a:rPr lang="en-IN" sz="3300" u="none" strike="noStrike">
                          <a:effectLst/>
                        </a:rPr>
                        <a:t>Services (Including Construction)</a:t>
                      </a:r>
                      <a:endParaRPr lang="en-IN" sz="3300" b="1" i="0" u="none" strike="noStrike">
                        <a:solidFill>
                          <a:srgbClr val="000000"/>
                        </a:solidFill>
                        <a:effectLst/>
                        <a:latin typeface="Garamond" panose="02020404030301010803" pitchFamily="18" charset="0"/>
                      </a:endParaRPr>
                    </a:p>
                  </a:txBody>
                  <a:tcPr marL="26193" marR="26193" marT="26193" marB="0" anchor="b"/>
                </a:tc>
                <a:extLst>
                  <a:ext uri="{0D108BD9-81ED-4DB2-BD59-A6C34878D82A}">
                    <a16:rowId xmlns:a16="http://schemas.microsoft.com/office/drawing/2014/main" val="2267956688"/>
                  </a:ext>
                </a:extLst>
              </a:tr>
              <a:tr h="629679">
                <a:tc>
                  <a:txBody>
                    <a:bodyPr/>
                    <a:lstStyle/>
                    <a:p>
                      <a:pPr algn="l" fontAlgn="b"/>
                      <a:r>
                        <a:rPr lang="en-IN" sz="3300" u="none" strike="noStrike" dirty="0">
                          <a:effectLst/>
                        </a:rPr>
                        <a:t>1950–1966</a:t>
                      </a:r>
                      <a:endParaRPr lang="en-IN" sz="3300" b="1" i="0" u="none" strike="noStrike" dirty="0">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1.8</a:t>
                      </a:r>
                      <a:endParaRPr lang="en-IN" sz="3300" b="0" i="0" u="none" strike="noStrike">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6.1</a:t>
                      </a:r>
                      <a:endParaRPr lang="en-IN" sz="3300" b="0" i="0" u="none" strike="noStrike">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4.85</a:t>
                      </a:r>
                      <a:endParaRPr lang="en-IN" sz="3300" b="0" i="0" u="none" strike="noStrike">
                        <a:solidFill>
                          <a:srgbClr val="000000"/>
                        </a:solidFill>
                        <a:effectLst/>
                        <a:latin typeface="Garamond" panose="02020404030301010803" pitchFamily="18" charset="0"/>
                      </a:endParaRPr>
                    </a:p>
                  </a:txBody>
                  <a:tcPr marL="26193" marR="26193" marT="26193" marB="0" anchor="b"/>
                </a:tc>
                <a:extLst>
                  <a:ext uri="{0D108BD9-81ED-4DB2-BD59-A6C34878D82A}">
                    <a16:rowId xmlns:a16="http://schemas.microsoft.com/office/drawing/2014/main" val="3852363834"/>
                  </a:ext>
                </a:extLst>
              </a:tr>
              <a:tr h="629679">
                <a:tc>
                  <a:txBody>
                    <a:bodyPr/>
                    <a:lstStyle/>
                    <a:p>
                      <a:pPr algn="l" fontAlgn="b"/>
                      <a:r>
                        <a:rPr lang="en-IN" sz="3300" u="none" strike="noStrike" dirty="0">
                          <a:effectLst/>
                        </a:rPr>
                        <a:t>1967–1980</a:t>
                      </a:r>
                      <a:endParaRPr lang="en-IN" sz="3300" b="1" i="0" u="none" strike="noStrike" dirty="0">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2.6</a:t>
                      </a:r>
                      <a:endParaRPr lang="en-IN" sz="3300" b="0" i="0" u="none" strike="noStrike">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4.58</a:t>
                      </a:r>
                      <a:endParaRPr lang="en-IN" sz="3300" b="0" i="0" u="none" strike="noStrike">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4.1</a:t>
                      </a:r>
                      <a:endParaRPr lang="en-IN" sz="3300" b="0" i="0" u="none" strike="noStrike">
                        <a:solidFill>
                          <a:srgbClr val="000000"/>
                        </a:solidFill>
                        <a:effectLst/>
                        <a:latin typeface="Garamond" panose="02020404030301010803" pitchFamily="18" charset="0"/>
                      </a:endParaRPr>
                    </a:p>
                  </a:txBody>
                  <a:tcPr marL="26193" marR="26193" marT="26193" marB="0" anchor="b"/>
                </a:tc>
                <a:extLst>
                  <a:ext uri="{0D108BD9-81ED-4DB2-BD59-A6C34878D82A}">
                    <a16:rowId xmlns:a16="http://schemas.microsoft.com/office/drawing/2014/main" val="1599124035"/>
                  </a:ext>
                </a:extLst>
              </a:tr>
              <a:tr h="629679">
                <a:tc>
                  <a:txBody>
                    <a:bodyPr/>
                    <a:lstStyle/>
                    <a:p>
                      <a:pPr algn="l" fontAlgn="b"/>
                      <a:r>
                        <a:rPr lang="en-IN" sz="3300" u="none" strike="noStrike" dirty="0">
                          <a:effectLst/>
                        </a:rPr>
                        <a:t>1980–2003</a:t>
                      </a:r>
                      <a:endParaRPr lang="en-IN" sz="3300" b="1" i="0" u="none" strike="noStrike" dirty="0">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3.5</a:t>
                      </a:r>
                      <a:endParaRPr lang="en-IN" sz="3300" b="0" i="0" u="none" strike="noStrike">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5.95</a:t>
                      </a:r>
                      <a:endParaRPr lang="en-IN" sz="3300" b="0" i="0" u="none" strike="noStrike">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6.81</a:t>
                      </a:r>
                      <a:endParaRPr lang="en-IN" sz="3300" b="0" i="0" u="none" strike="noStrike">
                        <a:solidFill>
                          <a:srgbClr val="000000"/>
                        </a:solidFill>
                        <a:effectLst/>
                        <a:latin typeface="Garamond" panose="02020404030301010803" pitchFamily="18" charset="0"/>
                      </a:endParaRPr>
                    </a:p>
                  </a:txBody>
                  <a:tcPr marL="26193" marR="26193" marT="26193" marB="0" anchor="b"/>
                </a:tc>
                <a:extLst>
                  <a:ext uri="{0D108BD9-81ED-4DB2-BD59-A6C34878D82A}">
                    <a16:rowId xmlns:a16="http://schemas.microsoft.com/office/drawing/2014/main" val="2705857157"/>
                  </a:ext>
                </a:extLst>
              </a:tr>
              <a:tr h="629679">
                <a:tc>
                  <a:txBody>
                    <a:bodyPr/>
                    <a:lstStyle/>
                    <a:p>
                      <a:pPr algn="l" fontAlgn="b"/>
                      <a:r>
                        <a:rPr lang="en-IN" sz="3300" u="none" strike="noStrike" dirty="0">
                          <a:effectLst/>
                        </a:rPr>
                        <a:t>2004–2013</a:t>
                      </a:r>
                      <a:endParaRPr lang="en-IN" sz="3300" b="1" i="0" u="none" strike="noStrike" dirty="0">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3.3</a:t>
                      </a:r>
                      <a:endParaRPr lang="en-IN" sz="3300" b="0" i="0" u="none" strike="noStrike">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a:effectLst/>
                        </a:rPr>
                        <a:t>7.2</a:t>
                      </a:r>
                      <a:endParaRPr lang="en-IN" sz="3300" b="0" i="0" u="none" strike="noStrike">
                        <a:solidFill>
                          <a:srgbClr val="000000"/>
                        </a:solidFill>
                        <a:effectLst/>
                        <a:latin typeface="Garamond" panose="02020404030301010803" pitchFamily="18" charset="0"/>
                      </a:endParaRPr>
                    </a:p>
                  </a:txBody>
                  <a:tcPr marL="26193" marR="26193" marT="26193" marB="0" anchor="b"/>
                </a:tc>
                <a:tc>
                  <a:txBody>
                    <a:bodyPr/>
                    <a:lstStyle/>
                    <a:p>
                      <a:pPr algn="r" fontAlgn="b"/>
                      <a:r>
                        <a:rPr lang="en-IN" sz="3300" u="none" strike="noStrike" dirty="0">
                          <a:effectLst/>
                        </a:rPr>
                        <a:t>9.4</a:t>
                      </a:r>
                      <a:endParaRPr lang="en-IN" sz="3300" b="0" i="0" u="none" strike="noStrike" dirty="0">
                        <a:solidFill>
                          <a:srgbClr val="000000"/>
                        </a:solidFill>
                        <a:effectLst/>
                        <a:latin typeface="Garamond" panose="02020404030301010803" pitchFamily="18" charset="0"/>
                      </a:endParaRPr>
                    </a:p>
                  </a:txBody>
                  <a:tcPr marL="26193" marR="26193" marT="26193" marB="0" anchor="b"/>
                </a:tc>
                <a:extLst>
                  <a:ext uri="{0D108BD9-81ED-4DB2-BD59-A6C34878D82A}">
                    <a16:rowId xmlns:a16="http://schemas.microsoft.com/office/drawing/2014/main" val="3365668760"/>
                  </a:ext>
                </a:extLst>
              </a:tr>
            </a:tbl>
          </a:graphicData>
        </a:graphic>
      </p:graphicFrame>
    </p:spTree>
    <p:extLst>
      <p:ext uri="{BB962C8B-B14F-4D97-AF65-F5344CB8AC3E}">
        <p14:creationId xmlns:p14="http://schemas.microsoft.com/office/powerpoint/2010/main" val="1414706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98B33A-5C0E-1283-AC71-06E7E62C7C00}"/>
              </a:ext>
            </a:extLst>
          </p:cNvPr>
          <p:cNvSpPr>
            <a:spLocks noGrp="1"/>
          </p:cNvSpPr>
          <p:nvPr>
            <p:ph type="title"/>
          </p:nvPr>
        </p:nvSpPr>
        <p:spPr>
          <a:xfrm>
            <a:off x="841248" y="256032"/>
            <a:ext cx="10506456" cy="1014984"/>
          </a:xfrm>
        </p:spPr>
        <p:txBody>
          <a:bodyPr anchor="b">
            <a:normAutofit fontScale="90000"/>
          </a:bodyPr>
          <a:lstStyle/>
          <a:p>
            <a:br>
              <a:rPr lang="en-IN" dirty="0"/>
            </a:br>
            <a:endParaRPr lang="en-IN" dirty="0"/>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830F2A99-01AA-1B7B-7B4B-90A31B06FCE3}"/>
              </a:ext>
            </a:extLst>
          </p:cNvPr>
          <p:cNvGraphicFramePr>
            <a:graphicFrameLocks noGrp="1"/>
          </p:cNvGraphicFramePr>
          <p:nvPr>
            <p:ph idx="1"/>
            <p:extLst>
              <p:ext uri="{D42A27DB-BD31-4B8C-83A1-F6EECF244321}">
                <p14:modId xmlns:p14="http://schemas.microsoft.com/office/powerpoint/2010/main" val="104392430"/>
              </p:ext>
            </p:extLst>
          </p:nvPr>
        </p:nvGraphicFramePr>
        <p:xfrm>
          <a:off x="2322001" y="1926266"/>
          <a:ext cx="7547999" cy="4357524"/>
        </p:xfrm>
        <a:graphic>
          <a:graphicData uri="http://schemas.openxmlformats.org/drawingml/2006/table">
            <a:tbl>
              <a:tblPr>
                <a:tableStyleId>{5C22544A-7EE6-4342-B048-85BDC9FD1C3A}</a:tableStyleId>
              </a:tblPr>
              <a:tblGrid>
                <a:gridCol w="3092598">
                  <a:extLst>
                    <a:ext uri="{9D8B030D-6E8A-4147-A177-3AD203B41FA5}">
                      <a16:colId xmlns:a16="http://schemas.microsoft.com/office/drawing/2014/main" val="249785870"/>
                    </a:ext>
                  </a:extLst>
                </a:gridCol>
                <a:gridCol w="2549488">
                  <a:extLst>
                    <a:ext uri="{9D8B030D-6E8A-4147-A177-3AD203B41FA5}">
                      <a16:colId xmlns:a16="http://schemas.microsoft.com/office/drawing/2014/main" val="1768563804"/>
                    </a:ext>
                  </a:extLst>
                </a:gridCol>
                <a:gridCol w="1905913">
                  <a:extLst>
                    <a:ext uri="{9D8B030D-6E8A-4147-A177-3AD203B41FA5}">
                      <a16:colId xmlns:a16="http://schemas.microsoft.com/office/drawing/2014/main" val="2800824059"/>
                    </a:ext>
                  </a:extLst>
                </a:gridCol>
              </a:tblGrid>
              <a:tr h="409476">
                <a:tc gridSpan="3">
                  <a:txBody>
                    <a:bodyPr/>
                    <a:lstStyle/>
                    <a:p>
                      <a:pPr algn="l" fontAlgn="b"/>
                      <a:r>
                        <a:rPr lang="en-IN" sz="2100" u="none" strike="noStrike" dirty="0">
                          <a:effectLst/>
                        </a:rPr>
                        <a:t>Gini coefficient of Monthly Per Capita Expenditure</a:t>
                      </a:r>
                      <a:endParaRPr lang="en-IN" sz="2100" b="0" i="0" u="none" strike="noStrike" dirty="0">
                        <a:solidFill>
                          <a:srgbClr val="000000"/>
                        </a:solidFill>
                        <a:effectLst/>
                        <a:latin typeface="Calibri" panose="020F0502020204030204" pitchFamily="34" charset="0"/>
                      </a:endParaRPr>
                    </a:p>
                  </a:txBody>
                  <a:tcPr marL="18248" marR="18248" marT="18248" marB="0" anchor="b"/>
                </a:tc>
                <a:tc hMerge="1">
                  <a:txBody>
                    <a:bodyPr/>
                    <a:lstStyle/>
                    <a:p>
                      <a:endParaRPr lang="en-IN"/>
                    </a:p>
                  </a:txBody>
                  <a:tcPr/>
                </a:tc>
                <a:tc hMerge="1">
                  <a:txBody>
                    <a:bodyPr/>
                    <a:lstStyle/>
                    <a:p>
                      <a:endParaRPr lang="en-IN"/>
                    </a:p>
                  </a:txBody>
                  <a:tcPr/>
                </a:tc>
                <a:extLst>
                  <a:ext uri="{0D108BD9-81ED-4DB2-BD59-A6C34878D82A}">
                    <a16:rowId xmlns:a16="http://schemas.microsoft.com/office/drawing/2014/main" val="1986966069"/>
                  </a:ext>
                </a:extLst>
              </a:tr>
              <a:tr h="438672">
                <a:tc>
                  <a:txBody>
                    <a:bodyPr/>
                    <a:lstStyle/>
                    <a:p>
                      <a:pPr algn="l" fontAlgn="b"/>
                      <a:r>
                        <a:rPr lang="en-IN" sz="2300" u="none" strike="noStrike">
                          <a:effectLst/>
                        </a:rPr>
                        <a:t>Year</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l" fontAlgn="b"/>
                      <a:r>
                        <a:rPr lang="en-IN" sz="2300" u="none" strike="noStrike">
                          <a:effectLst/>
                        </a:rPr>
                        <a:t>Urban</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l" fontAlgn="b"/>
                      <a:r>
                        <a:rPr lang="en-IN" sz="2300" u="none" strike="noStrike">
                          <a:effectLst/>
                        </a:rPr>
                        <a:t>Rural</a:t>
                      </a:r>
                      <a:endParaRPr lang="en-IN" sz="2300" b="0" i="0" u="none" strike="noStrike">
                        <a:solidFill>
                          <a:srgbClr val="000000"/>
                        </a:solidFill>
                        <a:effectLst/>
                        <a:latin typeface="Garamond" panose="02020404030301010803" pitchFamily="18" charset="0"/>
                      </a:endParaRPr>
                    </a:p>
                  </a:txBody>
                  <a:tcPr marL="18248" marR="18248" marT="18248" marB="0" anchor="b"/>
                </a:tc>
                <a:extLst>
                  <a:ext uri="{0D108BD9-81ED-4DB2-BD59-A6C34878D82A}">
                    <a16:rowId xmlns:a16="http://schemas.microsoft.com/office/drawing/2014/main" val="3072768568"/>
                  </a:ext>
                </a:extLst>
              </a:tr>
              <a:tr h="438672">
                <a:tc>
                  <a:txBody>
                    <a:bodyPr/>
                    <a:lstStyle/>
                    <a:p>
                      <a:pPr algn="l" fontAlgn="b"/>
                      <a:r>
                        <a:rPr lang="en-IN" sz="2300" u="none" strike="noStrike" dirty="0">
                          <a:effectLst/>
                        </a:rPr>
                        <a:t>1961–62</a:t>
                      </a:r>
                      <a:endParaRPr lang="en-IN" sz="2300" b="1" i="0" u="none" strike="noStrike" dirty="0">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0.357</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0.313</a:t>
                      </a:r>
                      <a:endParaRPr lang="en-IN" sz="2300" b="0" i="0" u="none" strike="noStrike">
                        <a:solidFill>
                          <a:srgbClr val="000000"/>
                        </a:solidFill>
                        <a:effectLst/>
                        <a:latin typeface="Garamond" panose="02020404030301010803" pitchFamily="18" charset="0"/>
                      </a:endParaRPr>
                    </a:p>
                  </a:txBody>
                  <a:tcPr marL="18248" marR="18248" marT="18248" marB="0" anchor="b"/>
                </a:tc>
                <a:extLst>
                  <a:ext uri="{0D108BD9-81ED-4DB2-BD59-A6C34878D82A}">
                    <a16:rowId xmlns:a16="http://schemas.microsoft.com/office/drawing/2014/main" val="3756329326"/>
                  </a:ext>
                </a:extLst>
              </a:tr>
              <a:tr h="438672">
                <a:tc>
                  <a:txBody>
                    <a:bodyPr/>
                    <a:lstStyle/>
                    <a:p>
                      <a:pPr algn="l" fontAlgn="b"/>
                      <a:r>
                        <a:rPr lang="en-IN" sz="2300" u="none" strike="noStrike" dirty="0">
                          <a:effectLst/>
                        </a:rPr>
                        <a:t>1967–68</a:t>
                      </a:r>
                      <a:endParaRPr lang="en-IN" sz="2300" b="1" i="0" u="none" strike="noStrike" dirty="0">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0.332</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0.291</a:t>
                      </a:r>
                      <a:endParaRPr lang="en-IN" sz="2300" b="0" i="0" u="none" strike="noStrike">
                        <a:solidFill>
                          <a:srgbClr val="000000"/>
                        </a:solidFill>
                        <a:effectLst/>
                        <a:latin typeface="Garamond" panose="02020404030301010803" pitchFamily="18" charset="0"/>
                      </a:endParaRPr>
                    </a:p>
                  </a:txBody>
                  <a:tcPr marL="18248" marR="18248" marT="18248" marB="0" anchor="b"/>
                </a:tc>
                <a:extLst>
                  <a:ext uri="{0D108BD9-81ED-4DB2-BD59-A6C34878D82A}">
                    <a16:rowId xmlns:a16="http://schemas.microsoft.com/office/drawing/2014/main" val="3921075942"/>
                  </a:ext>
                </a:extLst>
              </a:tr>
              <a:tr h="438672">
                <a:tc>
                  <a:txBody>
                    <a:bodyPr/>
                    <a:lstStyle/>
                    <a:p>
                      <a:pPr algn="l" fontAlgn="b"/>
                      <a:r>
                        <a:rPr lang="en-IN" sz="2300" u="none" strike="noStrike" dirty="0">
                          <a:effectLst/>
                        </a:rPr>
                        <a:t>1968–69</a:t>
                      </a:r>
                      <a:endParaRPr lang="en-IN" sz="2300" b="1" i="0" u="none" strike="noStrike" dirty="0">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0.329</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0.305</a:t>
                      </a:r>
                      <a:endParaRPr lang="en-IN" sz="2300" b="0" i="0" u="none" strike="noStrike">
                        <a:solidFill>
                          <a:srgbClr val="000000"/>
                        </a:solidFill>
                        <a:effectLst/>
                        <a:latin typeface="Garamond" panose="02020404030301010803" pitchFamily="18" charset="0"/>
                      </a:endParaRPr>
                    </a:p>
                  </a:txBody>
                  <a:tcPr marL="18248" marR="18248" marT="18248" marB="0" anchor="b"/>
                </a:tc>
                <a:extLst>
                  <a:ext uri="{0D108BD9-81ED-4DB2-BD59-A6C34878D82A}">
                    <a16:rowId xmlns:a16="http://schemas.microsoft.com/office/drawing/2014/main" val="1576994081"/>
                  </a:ext>
                </a:extLst>
              </a:tr>
              <a:tr h="438672">
                <a:tc>
                  <a:txBody>
                    <a:bodyPr/>
                    <a:lstStyle/>
                    <a:p>
                      <a:pPr algn="l" fontAlgn="b"/>
                      <a:r>
                        <a:rPr lang="en-IN" sz="2300" u="none" strike="noStrike" dirty="0">
                          <a:effectLst/>
                        </a:rPr>
                        <a:t>1977–78</a:t>
                      </a:r>
                      <a:endParaRPr lang="en-IN" sz="2300" b="1" i="0" u="none" strike="noStrike" dirty="0">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0.346</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0.336</a:t>
                      </a:r>
                      <a:endParaRPr lang="en-IN" sz="2300" b="0" i="0" u="none" strike="noStrike">
                        <a:solidFill>
                          <a:srgbClr val="000000"/>
                        </a:solidFill>
                        <a:effectLst/>
                        <a:latin typeface="Garamond" panose="02020404030301010803" pitchFamily="18" charset="0"/>
                      </a:endParaRPr>
                    </a:p>
                  </a:txBody>
                  <a:tcPr marL="18248" marR="18248" marT="18248" marB="0" anchor="b"/>
                </a:tc>
                <a:extLst>
                  <a:ext uri="{0D108BD9-81ED-4DB2-BD59-A6C34878D82A}">
                    <a16:rowId xmlns:a16="http://schemas.microsoft.com/office/drawing/2014/main" val="99185068"/>
                  </a:ext>
                </a:extLst>
              </a:tr>
              <a:tr h="438672">
                <a:tc>
                  <a:txBody>
                    <a:bodyPr/>
                    <a:lstStyle/>
                    <a:p>
                      <a:pPr algn="l" fontAlgn="b"/>
                      <a:r>
                        <a:rPr lang="en-IN" sz="2300" u="none" strike="noStrike" dirty="0">
                          <a:effectLst/>
                        </a:rPr>
                        <a:t>1983–84</a:t>
                      </a:r>
                      <a:endParaRPr lang="en-IN" sz="2300" b="1" i="0" u="none" strike="noStrike" dirty="0">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0.34</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0.31</a:t>
                      </a:r>
                      <a:endParaRPr lang="en-IN" sz="2300" b="0" i="0" u="none" strike="noStrike">
                        <a:solidFill>
                          <a:srgbClr val="000000"/>
                        </a:solidFill>
                        <a:effectLst/>
                        <a:latin typeface="Garamond" panose="02020404030301010803" pitchFamily="18" charset="0"/>
                      </a:endParaRPr>
                    </a:p>
                  </a:txBody>
                  <a:tcPr marL="18248" marR="18248" marT="18248" marB="0" anchor="b"/>
                </a:tc>
                <a:extLst>
                  <a:ext uri="{0D108BD9-81ED-4DB2-BD59-A6C34878D82A}">
                    <a16:rowId xmlns:a16="http://schemas.microsoft.com/office/drawing/2014/main" val="2684650513"/>
                  </a:ext>
                </a:extLst>
              </a:tr>
              <a:tr h="438672">
                <a:tc>
                  <a:txBody>
                    <a:bodyPr/>
                    <a:lstStyle/>
                    <a:p>
                      <a:pPr algn="l" fontAlgn="b"/>
                      <a:r>
                        <a:rPr lang="en-IN" sz="2300" u="none" strike="noStrike" dirty="0">
                          <a:effectLst/>
                        </a:rPr>
                        <a:t>1993–94</a:t>
                      </a:r>
                      <a:endParaRPr lang="en-IN" sz="2300" b="1" i="0" u="none" strike="noStrike" dirty="0">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0.344</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0.286</a:t>
                      </a:r>
                      <a:endParaRPr lang="en-IN" sz="2300" b="0" i="0" u="none" strike="noStrike">
                        <a:solidFill>
                          <a:srgbClr val="000000"/>
                        </a:solidFill>
                        <a:effectLst/>
                        <a:latin typeface="Garamond" panose="02020404030301010803" pitchFamily="18" charset="0"/>
                      </a:endParaRPr>
                    </a:p>
                  </a:txBody>
                  <a:tcPr marL="18248" marR="18248" marT="18248" marB="0" anchor="b"/>
                </a:tc>
                <a:extLst>
                  <a:ext uri="{0D108BD9-81ED-4DB2-BD59-A6C34878D82A}">
                    <a16:rowId xmlns:a16="http://schemas.microsoft.com/office/drawing/2014/main" val="2239107751"/>
                  </a:ext>
                </a:extLst>
              </a:tr>
              <a:tr h="438672">
                <a:tc>
                  <a:txBody>
                    <a:bodyPr/>
                    <a:lstStyle/>
                    <a:p>
                      <a:pPr algn="l" fontAlgn="b"/>
                      <a:r>
                        <a:rPr lang="en-IN" sz="2300" u="none" strike="noStrike" dirty="0">
                          <a:effectLst/>
                        </a:rPr>
                        <a:t>2004–05</a:t>
                      </a:r>
                      <a:endParaRPr lang="en-IN" sz="2300" b="1" i="0" u="none" strike="noStrike" dirty="0">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0.376</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0.305</a:t>
                      </a:r>
                      <a:endParaRPr lang="en-IN" sz="2300" b="0" i="0" u="none" strike="noStrike">
                        <a:solidFill>
                          <a:srgbClr val="000000"/>
                        </a:solidFill>
                        <a:effectLst/>
                        <a:latin typeface="Garamond" panose="02020404030301010803" pitchFamily="18" charset="0"/>
                      </a:endParaRPr>
                    </a:p>
                  </a:txBody>
                  <a:tcPr marL="18248" marR="18248" marT="18248" marB="0" anchor="b"/>
                </a:tc>
                <a:extLst>
                  <a:ext uri="{0D108BD9-81ED-4DB2-BD59-A6C34878D82A}">
                    <a16:rowId xmlns:a16="http://schemas.microsoft.com/office/drawing/2014/main" val="3838015395"/>
                  </a:ext>
                </a:extLst>
              </a:tr>
              <a:tr h="438672">
                <a:tc>
                  <a:txBody>
                    <a:bodyPr/>
                    <a:lstStyle/>
                    <a:p>
                      <a:pPr algn="l" fontAlgn="b"/>
                      <a:r>
                        <a:rPr lang="en-IN" sz="2300" u="none" strike="noStrike" dirty="0">
                          <a:effectLst/>
                        </a:rPr>
                        <a:t>2009–10</a:t>
                      </a:r>
                      <a:endParaRPr lang="en-IN" sz="2300" b="1" i="0" u="none" strike="noStrike" dirty="0">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a:effectLst/>
                        </a:rPr>
                        <a:t>0.393</a:t>
                      </a:r>
                      <a:endParaRPr lang="en-IN" sz="2300" b="0" i="0" u="none" strike="noStrike">
                        <a:solidFill>
                          <a:srgbClr val="000000"/>
                        </a:solidFill>
                        <a:effectLst/>
                        <a:latin typeface="Garamond" panose="02020404030301010803" pitchFamily="18" charset="0"/>
                      </a:endParaRPr>
                    </a:p>
                  </a:txBody>
                  <a:tcPr marL="18248" marR="18248" marT="18248" marB="0" anchor="b"/>
                </a:tc>
                <a:tc>
                  <a:txBody>
                    <a:bodyPr/>
                    <a:lstStyle/>
                    <a:p>
                      <a:pPr algn="r" fontAlgn="b"/>
                      <a:r>
                        <a:rPr lang="en-IN" sz="2300" u="none" strike="noStrike" dirty="0">
                          <a:effectLst/>
                        </a:rPr>
                        <a:t>0.3</a:t>
                      </a:r>
                      <a:endParaRPr lang="en-IN" sz="2300" b="0" i="0" u="none" strike="noStrike" dirty="0">
                        <a:solidFill>
                          <a:srgbClr val="000000"/>
                        </a:solidFill>
                        <a:effectLst/>
                        <a:latin typeface="Garamond" panose="02020404030301010803" pitchFamily="18" charset="0"/>
                      </a:endParaRPr>
                    </a:p>
                  </a:txBody>
                  <a:tcPr marL="18248" marR="18248" marT="18248" marB="0" anchor="b"/>
                </a:tc>
                <a:extLst>
                  <a:ext uri="{0D108BD9-81ED-4DB2-BD59-A6C34878D82A}">
                    <a16:rowId xmlns:a16="http://schemas.microsoft.com/office/drawing/2014/main" val="2932167328"/>
                  </a:ext>
                </a:extLst>
              </a:tr>
            </a:tbl>
          </a:graphicData>
        </a:graphic>
      </p:graphicFrame>
    </p:spTree>
    <p:extLst>
      <p:ext uri="{BB962C8B-B14F-4D97-AF65-F5344CB8AC3E}">
        <p14:creationId xmlns:p14="http://schemas.microsoft.com/office/powerpoint/2010/main" val="1902704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26D8C1-DBB3-548F-B44F-7AC8F1E3A70A}"/>
              </a:ext>
            </a:extLst>
          </p:cNvPr>
          <p:cNvSpPr>
            <a:spLocks noGrp="1"/>
          </p:cNvSpPr>
          <p:nvPr>
            <p:ph type="title"/>
          </p:nvPr>
        </p:nvSpPr>
        <p:spPr>
          <a:xfrm>
            <a:off x="841248" y="256032"/>
            <a:ext cx="10506456" cy="1014984"/>
          </a:xfrm>
        </p:spPr>
        <p:txBody>
          <a:bodyPr anchor="b">
            <a:normAutofit fontScale="90000"/>
          </a:bodyPr>
          <a:lstStyle/>
          <a:p>
            <a:r>
              <a:rPr lang="en-IN" dirty="0"/>
              <a:t>Increasing role of private corporate investment</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FFBD22A7-76C8-4B90-9787-F307DE6A5400}"/>
              </a:ext>
            </a:extLst>
          </p:cNvPr>
          <p:cNvGraphicFramePr>
            <a:graphicFrameLocks noGrp="1"/>
          </p:cNvGraphicFramePr>
          <p:nvPr>
            <p:ph idx="1"/>
            <p:extLst>
              <p:ext uri="{D42A27DB-BD31-4B8C-83A1-F6EECF244321}">
                <p14:modId xmlns:p14="http://schemas.microsoft.com/office/powerpoint/2010/main" val="2163464002"/>
              </p:ext>
            </p:extLst>
          </p:nvPr>
        </p:nvGraphicFramePr>
        <p:xfrm>
          <a:off x="838200" y="1926266"/>
          <a:ext cx="10515600" cy="43575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1386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413AE0-32C1-CDE4-0BDF-4E43550C893B}"/>
              </a:ext>
            </a:extLst>
          </p:cNvPr>
          <p:cNvSpPr>
            <a:spLocks noGrp="1"/>
          </p:cNvSpPr>
          <p:nvPr>
            <p:ph type="title"/>
          </p:nvPr>
        </p:nvSpPr>
        <p:spPr>
          <a:xfrm>
            <a:off x="841248" y="256032"/>
            <a:ext cx="10506456" cy="1014984"/>
          </a:xfrm>
        </p:spPr>
        <p:txBody>
          <a:bodyPr anchor="b">
            <a:normAutofit/>
          </a:bodyPr>
          <a:lstStyle/>
          <a:p>
            <a:pPr algn="ctr"/>
            <a:r>
              <a:rPr lang="en-IN" dirty="0"/>
              <a:t>Interests drain on government revenue</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DF853C5D-D264-445B-BEB3-282B1FC74139}"/>
              </a:ext>
            </a:extLst>
          </p:cNvPr>
          <p:cNvGraphicFramePr>
            <a:graphicFrameLocks noGrp="1"/>
          </p:cNvGraphicFramePr>
          <p:nvPr>
            <p:ph idx="1"/>
            <p:extLst>
              <p:ext uri="{D42A27DB-BD31-4B8C-83A1-F6EECF244321}">
                <p14:modId xmlns:p14="http://schemas.microsoft.com/office/powerpoint/2010/main" val="741327412"/>
              </p:ext>
            </p:extLst>
          </p:nvPr>
        </p:nvGraphicFramePr>
        <p:xfrm>
          <a:off x="838200" y="1926266"/>
          <a:ext cx="10515600" cy="43575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66123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BBB50-7311-A806-1BA6-DB7DDBFA400A}"/>
              </a:ext>
            </a:extLst>
          </p:cNvPr>
          <p:cNvSpPr>
            <a:spLocks noGrp="1"/>
          </p:cNvSpPr>
          <p:nvPr>
            <p:ph type="title"/>
          </p:nvPr>
        </p:nvSpPr>
        <p:spPr/>
        <p:txBody>
          <a:bodyPr/>
          <a:lstStyle/>
          <a:p>
            <a:pPr algn="ctr"/>
            <a:r>
              <a:rPr lang="en-IN" dirty="0"/>
              <a:t>Conclusion</a:t>
            </a:r>
          </a:p>
        </p:txBody>
      </p:sp>
      <p:sp>
        <p:nvSpPr>
          <p:cNvPr id="3" name="Content Placeholder 2">
            <a:extLst>
              <a:ext uri="{FF2B5EF4-FFF2-40B4-BE49-F238E27FC236}">
                <a16:creationId xmlns:a16="http://schemas.microsoft.com/office/drawing/2014/main" id="{FD326AF8-7E1F-3092-90E6-8A005122B8AC}"/>
              </a:ext>
            </a:extLst>
          </p:cNvPr>
          <p:cNvSpPr>
            <a:spLocks noGrp="1"/>
          </p:cNvSpPr>
          <p:nvPr>
            <p:ph idx="1"/>
          </p:nvPr>
        </p:nvSpPr>
        <p:spPr/>
        <p:txBody>
          <a:bodyPr/>
          <a:lstStyle/>
          <a:p>
            <a:r>
              <a:rPr lang="en-IN" dirty="0"/>
              <a:t>UPA successful in generating growth through private investment and exports.</a:t>
            </a:r>
          </a:p>
          <a:p>
            <a:r>
              <a:rPr lang="en-IN" dirty="0"/>
              <a:t>UPA created a coalition capable of working together.</a:t>
            </a:r>
          </a:p>
          <a:p>
            <a:r>
              <a:rPr lang="en-IN" dirty="0"/>
              <a:t>Build on main agenda of reforms with a human face: multiple social rights policies to compensate marginalized classes that do not benefit from reforms.</a:t>
            </a:r>
          </a:p>
          <a:p>
            <a:r>
              <a:rPr lang="en-IN" dirty="0"/>
              <a:t>Manufacturing growth under UPA is unsustainable.</a:t>
            </a:r>
          </a:p>
          <a:p>
            <a:r>
              <a:rPr lang="en-IN" dirty="0"/>
              <a:t>SEZ create enclave led growth benefit certain urban classes while urban inequality increases at an unprecedented rate.</a:t>
            </a:r>
          </a:p>
        </p:txBody>
      </p:sp>
    </p:spTree>
    <p:extLst>
      <p:ext uri="{BB962C8B-B14F-4D97-AF65-F5344CB8AC3E}">
        <p14:creationId xmlns:p14="http://schemas.microsoft.com/office/powerpoint/2010/main" val="1970347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F3BC5-2773-9366-BB39-023F8A3CF696}"/>
              </a:ext>
            </a:extLst>
          </p:cNvPr>
          <p:cNvSpPr>
            <a:spLocks noGrp="1"/>
          </p:cNvSpPr>
          <p:nvPr>
            <p:ph type="title"/>
          </p:nvPr>
        </p:nvSpPr>
        <p:spPr/>
        <p:txBody>
          <a:bodyPr/>
          <a:lstStyle/>
          <a:p>
            <a:pPr algn="ctr"/>
            <a:r>
              <a:rPr lang="en-IN" dirty="0"/>
              <a:t>How was the UPA different from other coalition governments?</a:t>
            </a:r>
          </a:p>
        </p:txBody>
      </p:sp>
      <p:sp>
        <p:nvSpPr>
          <p:cNvPr id="3" name="Content Placeholder 2">
            <a:extLst>
              <a:ext uri="{FF2B5EF4-FFF2-40B4-BE49-F238E27FC236}">
                <a16:creationId xmlns:a16="http://schemas.microsoft.com/office/drawing/2014/main" id="{2D81198F-C753-1AF7-20F5-1043C5CB6EE6}"/>
              </a:ext>
            </a:extLst>
          </p:cNvPr>
          <p:cNvSpPr>
            <a:spLocks noGrp="1"/>
          </p:cNvSpPr>
          <p:nvPr>
            <p:ph idx="1"/>
          </p:nvPr>
        </p:nvSpPr>
        <p:spPr/>
        <p:txBody>
          <a:bodyPr/>
          <a:lstStyle/>
          <a:p>
            <a:r>
              <a:rPr lang="en-IN" dirty="0"/>
              <a:t>UPA created successful coalition with parties with different vote bases and ideologies – CPI (M), DMK, BSP, and NCP.</a:t>
            </a:r>
          </a:p>
          <a:p>
            <a:r>
              <a:rPr lang="en-IN" dirty="0"/>
              <a:t>Created institutions to make the coalition function well</a:t>
            </a:r>
          </a:p>
          <a:p>
            <a:pPr lvl="1"/>
            <a:r>
              <a:rPr lang="en-IN" dirty="0"/>
              <a:t>Common Minimum Program – listing the policies to be unveiled in their tenure, based on discussion with coalition leaders.</a:t>
            </a:r>
          </a:p>
          <a:p>
            <a:pPr lvl="1"/>
            <a:r>
              <a:rPr lang="en-IN" dirty="0"/>
              <a:t>Manmohan Singh as non-politicized PM acceptable to all parties.</a:t>
            </a:r>
          </a:p>
          <a:p>
            <a:pPr lvl="1"/>
            <a:r>
              <a:rPr lang="en-IN" dirty="0"/>
              <a:t>Sonia Gandhi heading National Advisory Council to push through policies and avoid bureaucratic hurdles.</a:t>
            </a:r>
          </a:p>
          <a:p>
            <a:pPr lvl="1"/>
            <a:r>
              <a:rPr lang="en-IN" dirty="0"/>
              <a:t>UPA main plank was ‘reforms with a human face.’</a:t>
            </a:r>
          </a:p>
        </p:txBody>
      </p:sp>
    </p:spTree>
    <p:extLst>
      <p:ext uri="{BB962C8B-B14F-4D97-AF65-F5344CB8AC3E}">
        <p14:creationId xmlns:p14="http://schemas.microsoft.com/office/powerpoint/2010/main" val="1472935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A2C17-BAF9-63E5-D43C-5556C4EAA6C2}"/>
              </a:ext>
            </a:extLst>
          </p:cNvPr>
          <p:cNvSpPr>
            <a:spLocks noGrp="1"/>
          </p:cNvSpPr>
          <p:nvPr>
            <p:ph type="title"/>
          </p:nvPr>
        </p:nvSpPr>
        <p:spPr/>
        <p:txBody>
          <a:bodyPr/>
          <a:lstStyle/>
          <a:p>
            <a:pPr algn="ctr"/>
            <a:r>
              <a:rPr lang="en-IN" dirty="0"/>
              <a:t>UPA: Reforms with a human face</a:t>
            </a:r>
          </a:p>
        </p:txBody>
      </p:sp>
      <p:sp>
        <p:nvSpPr>
          <p:cNvPr id="3" name="Content Placeholder 2">
            <a:extLst>
              <a:ext uri="{FF2B5EF4-FFF2-40B4-BE49-F238E27FC236}">
                <a16:creationId xmlns:a16="http://schemas.microsoft.com/office/drawing/2014/main" id="{7245A394-562E-C2FB-DA76-379788E4AF24}"/>
              </a:ext>
            </a:extLst>
          </p:cNvPr>
          <p:cNvSpPr>
            <a:spLocks noGrp="1"/>
          </p:cNvSpPr>
          <p:nvPr>
            <p:ph idx="1"/>
          </p:nvPr>
        </p:nvSpPr>
        <p:spPr/>
        <p:txBody>
          <a:bodyPr>
            <a:normAutofit lnSpcReduction="10000"/>
          </a:bodyPr>
          <a:lstStyle/>
          <a:p>
            <a:r>
              <a:rPr lang="en-IN" dirty="0"/>
              <a:t>This was the most successful growth regime: 7.5 percent GDP growth, double digit growth in exports and investment. Manufacturing growing at 7.5 percent.</a:t>
            </a:r>
          </a:p>
          <a:p>
            <a:r>
              <a:rPr lang="en-IN" dirty="0"/>
              <a:t>Special Economic Zone Act: key to achieving growth.</a:t>
            </a:r>
          </a:p>
          <a:p>
            <a:r>
              <a:rPr lang="en-IN" dirty="0"/>
              <a:t>Special Economic Zones are demarcated geographical areas where usual economic rules do not need to apply.</a:t>
            </a:r>
          </a:p>
          <a:p>
            <a:r>
              <a:rPr lang="en-IN" dirty="0"/>
              <a:t>SEZ were based around the idea of agglomerative economies or high technology industries attracting suppliers, skilled labour, and capital.</a:t>
            </a:r>
          </a:p>
          <a:p>
            <a:r>
              <a:rPr lang="en-IN" dirty="0"/>
              <a:t>Government can attract industries in these zones by providing incentives and world class infrastructure</a:t>
            </a:r>
          </a:p>
        </p:txBody>
      </p:sp>
    </p:spTree>
    <p:extLst>
      <p:ext uri="{BB962C8B-B14F-4D97-AF65-F5344CB8AC3E}">
        <p14:creationId xmlns:p14="http://schemas.microsoft.com/office/powerpoint/2010/main" val="157613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A10FC-179C-A056-0D6D-00C262B32EF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0470A24-ABD2-565B-7205-CD8D61A7AF6E}"/>
              </a:ext>
            </a:extLst>
          </p:cNvPr>
          <p:cNvSpPr>
            <a:spLocks noGrp="1"/>
          </p:cNvSpPr>
          <p:nvPr>
            <p:ph idx="1"/>
          </p:nvPr>
        </p:nvSpPr>
        <p:spPr/>
        <p:txBody>
          <a:bodyPr/>
          <a:lstStyle/>
          <a:p>
            <a:r>
              <a:rPr lang="en-IN" dirty="0"/>
              <a:t>SEZ’s were setup in metropolitans in collaboration with private developers and regional governments to attract foreign capital and develop export-oriented industries – especially in services.</a:t>
            </a:r>
          </a:p>
          <a:p>
            <a:r>
              <a:rPr lang="en-IN" dirty="0"/>
              <a:t>UPA created multiple groups such as the EGOM and the DC to bypass the usual process of bureaucracy so SEZ could be built swiftly.</a:t>
            </a:r>
          </a:p>
          <a:p>
            <a:r>
              <a:rPr lang="en-IN" dirty="0"/>
              <a:t>Regional governments played an important role in managing political protests from local marginalized groups dislocated by SEZ.</a:t>
            </a:r>
          </a:p>
          <a:p>
            <a:r>
              <a:rPr lang="en-IN" dirty="0"/>
              <a:t>SEZA allowed the introduction of reforms in geographical areas while bypassing the political resistance around it.</a:t>
            </a:r>
          </a:p>
        </p:txBody>
      </p:sp>
    </p:spTree>
    <p:extLst>
      <p:ext uri="{BB962C8B-B14F-4D97-AF65-F5344CB8AC3E}">
        <p14:creationId xmlns:p14="http://schemas.microsoft.com/office/powerpoint/2010/main" val="3794424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AB631-F4D3-6EFA-9AEC-A125CEB70B25}"/>
              </a:ext>
            </a:extLst>
          </p:cNvPr>
          <p:cNvSpPr>
            <a:spLocks noGrp="1"/>
          </p:cNvSpPr>
          <p:nvPr>
            <p:ph type="title"/>
          </p:nvPr>
        </p:nvSpPr>
        <p:spPr/>
        <p:txBody>
          <a:bodyPr/>
          <a:lstStyle/>
          <a:p>
            <a:pPr algn="ctr"/>
            <a:r>
              <a:rPr lang="en-IN" dirty="0"/>
              <a:t>Manufacturing growth under UPA not sustainable?</a:t>
            </a:r>
          </a:p>
        </p:txBody>
      </p:sp>
      <p:sp>
        <p:nvSpPr>
          <p:cNvPr id="3" name="Content Placeholder 2">
            <a:extLst>
              <a:ext uri="{FF2B5EF4-FFF2-40B4-BE49-F238E27FC236}">
                <a16:creationId xmlns:a16="http://schemas.microsoft.com/office/drawing/2014/main" id="{0877E78F-C92F-BF9D-9D2B-C201CC5AF159}"/>
              </a:ext>
            </a:extLst>
          </p:cNvPr>
          <p:cNvSpPr>
            <a:spLocks noGrp="1"/>
          </p:cNvSpPr>
          <p:nvPr>
            <p:ph idx="1"/>
          </p:nvPr>
        </p:nvSpPr>
        <p:spPr/>
        <p:txBody>
          <a:bodyPr>
            <a:normAutofit fontScale="92500" lnSpcReduction="20000"/>
          </a:bodyPr>
          <a:lstStyle/>
          <a:p>
            <a:r>
              <a:rPr lang="en-IN" dirty="0"/>
              <a:t>Foreign investment went up significantly in this period; foreign capital was in the form of venture capital which is speculative and does not invest in productive capacities.</a:t>
            </a:r>
          </a:p>
          <a:p>
            <a:r>
              <a:rPr lang="en-IN" dirty="0"/>
              <a:t>The financial markets have not deepened in order to provide multiple channels of raising capital.</a:t>
            </a:r>
          </a:p>
          <a:p>
            <a:r>
              <a:rPr lang="en-IN" dirty="0"/>
              <a:t>India had invested a very low amount in research and development. Indian manufacturing were not global leaders in any commodity.</a:t>
            </a:r>
          </a:p>
          <a:p>
            <a:r>
              <a:rPr lang="en-IN" dirty="0"/>
              <a:t>Stagnation in the agricultural sector led to lack of surplus to be invested in industries.</a:t>
            </a:r>
          </a:p>
          <a:p>
            <a:r>
              <a:rPr lang="en-IN" dirty="0"/>
              <a:t>India’s manufacturing growth was built and subsidized by the informal sector; urban inequality increased in this period. Benefits received by few classes.</a:t>
            </a:r>
          </a:p>
        </p:txBody>
      </p:sp>
    </p:spTree>
    <p:extLst>
      <p:ext uri="{BB962C8B-B14F-4D97-AF65-F5344CB8AC3E}">
        <p14:creationId xmlns:p14="http://schemas.microsoft.com/office/powerpoint/2010/main" val="4188167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12C20-EE0D-456E-A74D-07BFADC190BD}"/>
              </a:ext>
            </a:extLst>
          </p:cNvPr>
          <p:cNvSpPr>
            <a:spLocks noGrp="1"/>
          </p:cNvSpPr>
          <p:nvPr>
            <p:ph type="title"/>
          </p:nvPr>
        </p:nvSpPr>
        <p:spPr/>
        <p:txBody>
          <a:bodyPr/>
          <a:lstStyle/>
          <a:p>
            <a:pPr algn="ctr"/>
            <a:r>
              <a:rPr lang="en-IN" dirty="0"/>
              <a:t>Reforms with a human face</a:t>
            </a:r>
          </a:p>
        </p:txBody>
      </p:sp>
      <p:sp>
        <p:nvSpPr>
          <p:cNvPr id="3" name="Content Placeholder 2">
            <a:extLst>
              <a:ext uri="{FF2B5EF4-FFF2-40B4-BE49-F238E27FC236}">
                <a16:creationId xmlns:a16="http://schemas.microsoft.com/office/drawing/2014/main" id="{36C82C92-FF59-94A4-749C-0B67E94CB92D}"/>
              </a:ext>
            </a:extLst>
          </p:cNvPr>
          <p:cNvSpPr>
            <a:spLocks noGrp="1"/>
          </p:cNvSpPr>
          <p:nvPr>
            <p:ph idx="1"/>
          </p:nvPr>
        </p:nvSpPr>
        <p:spPr/>
        <p:txBody>
          <a:bodyPr/>
          <a:lstStyle/>
          <a:p>
            <a:r>
              <a:rPr lang="en-IN" dirty="0"/>
              <a:t>UPA introduced rights-based social policies: people are entitled to receive social benefits and government are held accountable for not providing them.</a:t>
            </a:r>
          </a:p>
          <a:p>
            <a:r>
              <a:rPr lang="en-IN" dirty="0"/>
              <a:t>Social policies were different from previous delivery-based social policies which faced issues of corruption and leakage.</a:t>
            </a:r>
          </a:p>
          <a:p>
            <a:r>
              <a:rPr lang="en-IN" dirty="0"/>
              <a:t>Through UIDAI government identified marginalized who deserved social benefits.</a:t>
            </a:r>
          </a:p>
          <a:p>
            <a:r>
              <a:rPr lang="en-IN" dirty="0"/>
              <a:t>Right to Information Act gives right to any citizen to gain information about government process.</a:t>
            </a:r>
          </a:p>
        </p:txBody>
      </p:sp>
    </p:spTree>
    <p:extLst>
      <p:ext uri="{BB962C8B-B14F-4D97-AF65-F5344CB8AC3E}">
        <p14:creationId xmlns:p14="http://schemas.microsoft.com/office/powerpoint/2010/main" val="291045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DAC65-EC3E-C29D-46D0-AF7576EDDEB0}"/>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04038B7F-6D12-1492-5C7C-9A7993C076C3}"/>
              </a:ext>
            </a:extLst>
          </p:cNvPr>
          <p:cNvSpPr>
            <a:spLocks noGrp="1"/>
          </p:cNvSpPr>
          <p:nvPr>
            <p:ph idx="1"/>
          </p:nvPr>
        </p:nvSpPr>
        <p:spPr/>
        <p:txBody>
          <a:bodyPr/>
          <a:lstStyle/>
          <a:p>
            <a:r>
              <a:rPr lang="en-IN" dirty="0"/>
              <a:t>Important role of NGO and civil society in drafting social policies with NAS: Right to Information, Right to Employment, Right to Education, and so on.</a:t>
            </a:r>
          </a:p>
          <a:p>
            <a:r>
              <a:rPr lang="en-IN" dirty="0"/>
              <a:t>RTI gave power to NGOs to challenge government delivery of services on behalf of masses.</a:t>
            </a:r>
          </a:p>
          <a:p>
            <a:r>
              <a:rPr lang="en-IN" dirty="0"/>
              <a:t>NREGA: 100 days of work provided to anyone in rural areas by state government. This provided a base wage rate and created productive infrastructure in rural areas.</a:t>
            </a:r>
          </a:p>
        </p:txBody>
      </p:sp>
    </p:spTree>
    <p:extLst>
      <p:ext uri="{BB962C8B-B14F-4D97-AF65-F5344CB8AC3E}">
        <p14:creationId xmlns:p14="http://schemas.microsoft.com/office/powerpoint/2010/main" val="755382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430A2-1E93-A13C-E706-55DE06BB041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955BBC7-5E07-68B5-FF34-890750C15C1F}"/>
              </a:ext>
            </a:extLst>
          </p:cNvPr>
          <p:cNvSpPr>
            <a:spLocks noGrp="1"/>
          </p:cNvSpPr>
          <p:nvPr>
            <p:ph idx="1"/>
          </p:nvPr>
        </p:nvSpPr>
        <p:spPr/>
        <p:txBody>
          <a:bodyPr/>
          <a:lstStyle/>
          <a:p>
            <a:r>
              <a:rPr lang="en-IN" dirty="0"/>
              <a:t>Forest Rights Act of 2006 recognized STs and forest dwellers have community rights to forest and their interest have to be taken into account when forest land was allocated to private parties.</a:t>
            </a:r>
          </a:p>
          <a:p>
            <a:r>
              <a:rPr lang="en-IN" dirty="0"/>
              <a:t>National Food Security Act of 2013: Ensuring food availability to whole population and based around other policies such as PDS, ICDS scheme for children under 5 and Mid-day Meal scheme for government school students. </a:t>
            </a:r>
          </a:p>
          <a:p>
            <a:r>
              <a:rPr lang="en-IN" dirty="0"/>
              <a:t>Right to Education: Free and accessible primary education for all children.</a:t>
            </a:r>
          </a:p>
        </p:txBody>
      </p:sp>
    </p:spTree>
    <p:extLst>
      <p:ext uri="{BB962C8B-B14F-4D97-AF65-F5344CB8AC3E}">
        <p14:creationId xmlns:p14="http://schemas.microsoft.com/office/powerpoint/2010/main" val="1693909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C5B4B8-8DE9-4BC0-D0D3-E438F3AD63DE}"/>
              </a:ext>
            </a:extLst>
          </p:cNvPr>
          <p:cNvSpPr>
            <a:spLocks noGrp="1"/>
          </p:cNvSpPr>
          <p:nvPr>
            <p:ph type="title"/>
          </p:nvPr>
        </p:nvSpPr>
        <p:spPr>
          <a:xfrm>
            <a:off x="841248" y="256032"/>
            <a:ext cx="10506456" cy="1014984"/>
          </a:xfrm>
        </p:spPr>
        <p:txBody>
          <a:bodyPr anchor="b">
            <a:normAutofit/>
          </a:bodyPr>
          <a:lstStyle/>
          <a:p>
            <a:r>
              <a:rPr lang="en-IN" dirty="0"/>
              <a:t>Impact of UPA policies on Indian economy</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Content Placeholder 3">
            <a:extLst>
              <a:ext uri="{FF2B5EF4-FFF2-40B4-BE49-F238E27FC236}">
                <a16:creationId xmlns:a16="http://schemas.microsoft.com/office/drawing/2014/main" id="{EA75E768-8820-5567-557B-AC4E560687D1}"/>
              </a:ext>
            </a:extLst>
          </p:cNvPr>
          <p:cNvGraphicFramePr>
            <a:graphicFrameLocks noGrp="1"/>
          </p:cNvGraphicFramePr>
          <p:nvPr>
            <p:ph idx="1"/>
            <p:extLst>
              <p:ext uri="{D42A27DB-BD31-4B8C-83A1-F6EECF244321}">
                <p14:modId xmlns:p14="http://schemas.microsoft.com/office/powerpoint/2010/main" val="3009267401"/>
              </p:ext>
            </p:extLst>
          </p:nvPr>
        </p:nvGraphicFramePr>
        <p:xfrm>
          <a:off x="838200" y="2178194"/>
          <a:ext cx="10515605" cy="3853669"/>
        </p:xfrm>
        <a:graphic>
          <a:graphicData uri="http://schemas.openxmlformats.org/drawingml/2006/table">
            <a:tbl>
              <a:tblPr firstRow="1" bandRow="1">
                <a:tableStyleId>{5C22544A-7EE6-4342-B048-85BDC9FD1C3A}</a:tableStyleId>
              </a:tblPr>
              <a:tblGrid>
                <a:gridCol w="1163467">
                  <a:extLst>
                    <a:ext uri="{9D8B030D-6E8A-4147-A177-3AD203B41FA5}">
                      <a16:colId xmlns:a16="http://schemas.microsoft.com/office/drawing/2014/main" val="1218020512"/>
                    </a:ext>
                  </a:extLst>
                </a:gridCol>
                <a:gridCol w="1627643">
                  <a:extLst>
                    <a:ext uri="{9D8B030D-6E8A-4147-A177-3AD203B41FA5}">
                      <a16:colId xmlns:a16="http://schemas.microsoft.com/office/drawing/2014/main" val="2925397134"/>
                    </a:ext>
                  </a:extLst>
                </a:gridCol>
                <a:gridCol w="1627643">
                  <a:extLst>
                    <a:ext uri="{9D8B030D-6E8A-4147-A177-3AD203B41FA5}">
                      <a16:colId xmlns:a16="http://schemas.microsoft.com/office/drawing/2014/main" val="2604135015"/>
                    </a:ext>
                  </a:extLst>
                </a:gridCol>
                <a:gridCol w="1511599">
                  <a:extLst>
                    <a:ext uri="{9D8B030D-6E8A-4147-A177-3AD203B41FA5}">
                      <a16:colId xmlns:a16="http://schemas.microsoft.com/office/drawing/2014/main" val="857976693"/>
                    </a:ext>
                  </a:extLst>
                </a:gridCol>
                <a:gridCol w="1387988">
                  <a:extLst>
                    <a:ext uri="{9D8B030D-6E8A-4147-A177-3AD203B41FA5}">
                      <a16:colId xmlns:a16="http://schemas.microsoft.com/office/drawing/2014/main" val="1838057547"/>
                    </a:ext>
                  </a:extLst>
                </a:gridCol>
                <a:gridCol w="1387988">
                  <a:extLst>
                    <a:ext uri="{9D8B030D-6E8A-4147-A177-3AD203B41FA5}">
                      <a16:colId xmlns:a16="http://schemas.microsoft.com/office/drawing/2014/main" val="3358803125"/>
                    </a:ext>
                  </a:extLst>
                </a:gridCol>
                <a:gridCol w="1809277">
                  <a:extLst>
                    <a:ext uri="{9D8B030D-6E8A-4147-A177-3AD203B41FA5}">
                      <a16:colId xmlns:a16="http://schemas.microsoft.com/office/drawing/2014/main" val="1187787694"/>
                    </a:ext>
                  </a:extLst>
                </a:gridCol>
              </a:tblGrid>
              <a:tr h="1235717">
                <a:tc>
                  <a:txBody>
                    <a:bodyPr/>
                    <a:lstStyle/>
                    <a:p>
                      <a:pPr algn="l" fontAlgn="b"/>
                      <a:r>
                        <a:rPr lang="en-IN" sz="1900" u="none" strike="noStrike" dirty="0">
                          <a:effectLst/>
                        </a:rPr>
                        <a:t>Period (Base Year 2004–05)</a:t>
                      </a:r>
                      <a:endParaRPr lang="en-IN" sz="1900" b="1" i="0" u="none" strike="noStrike" dirty="0">
                        <a:solidFill>
                          <a:srgbClr val="000000"/>
                        </a:solidFill>
                        <a:effectLst/>
                        <a:latin typeface="Garamond" panose="02020404030301010803" pitchFamily="18" charset="0"/>
                      </a:endParaRPr>
                    </a:p>
                  </a:txBody>
                  <a:tcPr marL="15136" marR="15136" marT="15136" marB="0" anchor="b"/>
                </a:tc>
                <a:tc>
                  <a:txBody>
                    <a:bodyPr/>
                    <a:lstStyle/>
                    <a:p>
                      <a:pPr algn="l" fontAlgn="b"/>
                      <a:r>
                        <a:rPr lang="en-IN" sz="1900" u="none" strike="noStrike">
                          <a:effectLst/>
                        </a:rPr>
                        <a:t>Private Final Consumption Expenditure </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l" fontAlgn="b"/>
                      <a:r>
                        <a:rPr lang="en-IN" sz="1900" u="none" strike="noStrike" dirty="0">
                          <a:effectLst/>
                        </a:rPr>
                        <a:t>Government Final Consumption Expenditure </a:t>
                      </a:r>
                      <a:endParaRPr lang="en-IN" sz="1900" b="1" i="0" u="none" strike="noStrike" dirty="0">
                        <a:solidFill>
                          <a:srgbClr val="000000"/>
                        </a:solidFill>
                        <a:effectLst/>
                        <a:latin typeface="Garamond" panose="02020404030301010803" pitchFamily="18" charset="0"/>
                      </a:endParaRPr>
                    </a:p>
                  </a:txBody>
                  <a:tcPr marL="15136" marR="15136" marT="15136" marB="0" anchor="b"/>
                </a:tc>
                <a:tc>
                  <a:txBody>
                    <a:bodyPr/>
                    <a:lstStyle/>
                    <a:p>
                      <a:pPr algn="l" fontAlgn="b"/>
                      <a:r>
                        <a:rPr lang="en-IN" sz="1900" u="none" strike="noStrike">
                          <a:effectLst/>
                        </a:rPr>
                        <a:t>Gross Fixed Capital Formation</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l" fontAlgn="b"/>
                      <a:r>
                        <a:rPr lang="en-IN" sz="1900" u="none" strike="noStrike">
                          <a:effectLst/>
                        </a:rPr>
                        <a:t>Exports of Goods and Services </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l" fontAlgn="b"/>
                      <a:r>
                        <a:rPr lang="en-IN" sz="1900" u="none" strike="noStrike">
                          <a:effectLst/>
                        </a:rPr>
                        <a:t>Imports of Goods and Services </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l" fontAlgn="b"/>
                      <a:r>
                        <a:rPr lang="en-IN" sz="1900" u="none" strike="noStrike">
                          <a:effectLst/>
                        </a:rPr>
                        <a:t>GDP at Market Prices </a:t>
                      </a:r>
                      <a:endParaRPr lang="en-IN" sz="1900" b="1" i="0" u="none" strike="noStrike">
                        <a:solidFill>
                          <a:srgbClr val="000000"/>
                        </a:solidFill>
                        <a:effectLst/>
                        <a:latin typeface="Garamond" panose="02020404030301010803" pitchFamily="18" charset="0"/>
                      </a:endParaRPr>
                    </a:p>
                  </a:txBody>
                  <a:tcPr marL="15136" marR="15136" marT="15136" marB="0" anchor="b"/>
                </a:tc>
                <a:extLst>
                  <a:ext uri="{0D108BD9-81ED-4DB2-BD59-A6C34878D82A}">
                    <a16:rowId xmlns:a16="http://schemas.microsoft.com/office/drawing/2014/main" val="2604107073"/>
                  </a:ext>
                </a:extLst>
              </a:tr>
              <a:tr h="654488">
                <a:tc>
                  <a:txBody>
                    <a:bodyPr/>
                    <a:lstStyle/>
                    <a:p>
                      <a:pPr algn="l" fontAlgn="b"/>
                      <a:r>
                        <a:rPr lang="en-IN" sz="1900" u="none" strike="noStrike" dirty="0">
                          <a:effectLst/>
                        </a:rPr>
                        <a:t>1950–1966</a:t>
                      </a:r>
                      <a:endParaRPr lang="en-IN" sz="1900" b="1" i="0" u="none" strike="noStrike" dirty="0">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3.12</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6.81</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6.8</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0</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2.56</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3.66</a:t>
                      </a:r>
                      <a:endParaRPr lang="en-IN" sz="1900" b="1" i="0" u="none" strike="noStrike">
                        <a:solidFill>
                          <a:srgbClr val="000000"/>
                        </a:solidFill>
                        <a:effectLst/>
                        <a:latin typeface="Garamond" panose="02020404030301010803" pitchFamily="18" charset="0"/>
                      </a:endParaRPr>
                    </a:p>
                  </a:txBody>
                  <a:tcPr marL="15136" marR="15136" marT="15136" marB="0" anchor="b"/>
                </a:tc>
                <a:extLst>
                  <a:ext uri="{0D108BD9-81ED-4DB2-BD59-A6C34878D82A}">
                    <a16:rowId xmlns:a16="http://schemas.microsoft.com/office/drawing/2014/main" val="4153739827"/>
                  </a:ext>
                </a:extLst>
              </a:tr>
              <a:tr h="654488">
                <a:tc>
                  <a:txBody>
                    <a:bodyPr/>
                    <a:lstStyle/>
                    <a:p>
                      <a:pPr algn="l" fontAlgn="b"/>
                      <a:r>
                        <a:rPr lang="en-IN" sz="1900" u="none" strike="noStrike" dirty="0">
                          <a:effectLst/>
                        </a:rPr>
                        <a:t>1967–1980</a:t>
                      </a:r>
                      <a:endParaRPr lang="en-IN" sz="1900" b="1" i="0" u="none" strike="noStrike" dirty="0">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3.08</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5.23</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3.86</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8.6</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3.69</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3.62</a:t>
                      </a:r>
                      <a:endParaRPr lang="en-IN" sz="1900" b="1" i="0" u="none" strike="noStrike">
                        <a:solidFill>
                          <a:srgbClr val="000000"/>
                        </a:solidFill>
                        <a:effectLst/>
                        <a:latin typeface="Garamond" panose="02020404030301010803" pitchFamily="18" charset="0"/>
                      </a:endParaRPr>
                    </a:p>
                  </a:txBody>
                  <a:tcPr marL="15136" marR="15136" marT="15136" marB="0" anchor="b"/>
                </a:tc>
                <a:extLst>
                  <a:ext uri="{0D108BD9-81ED-4DB2-BD59-A6C34878D82A}">
                    <a16:rowId xmlns:a16="http://schemas.microsoft.com/office/drawing/2014/main" val="1188895119"/>
                  </a:ext>
                </a:extLst>
              </a:tr>
              <a:tr h="654488">
                <a:tc>
                  <a:txBody>
                    <a:bodyPr/>
                    <a:lstStyle/>
                    <a:p>
                      <a:pPr algn="l" fontAlgn="b"/>
                      <a:r>
                        <a:rPr lang="en-IN" sz="1900" u="none" strike="noStrike" dirty="0">
                          <a:effectLst/>
                        </a:rPr>
                        <a:t>1980–2003</a:t>
                      </a:r>
                      <a:endParaRPr lang="en-IN" sz="1900" b="1" i="0" u="none" strike="noStrike" dirty="0">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4.7</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5.7</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6.6</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9.2</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10</a:t>
                      </a:r>
                      <a:endParaRPr lang="en-IN" sz="1900" b="1" i="0" u="none" strike="noStrike">
                        <a:solidFill>
                          <a:srgbClr val="000000"/>
                        </a:solidFill>
                        <a:effectLst/>
                        <a:latin typeface="Garamond" panose="02020404030301010803" pitchFamily="18" charset="0"/>
                      </a:endParaRPr>
                    </a:p>
                  </a:txBody>
                  <a:tcPr marL="15136" marR="15136" marT="15136" marB="0" anchor="b"/>
                </a:tc>
                <a:tc>
                  <a:txBody>
                    <a:bodyPr/>
                    <a:lstStyle/>
                    <a:p>
                      <a:pPr algn="r" fontAlgn="b"/>
                      <a:r>
                        <a:rPr lang="en-IN" sz="1900" u="none" strike="noStrike">
                          <a:effectLst/>
                        </a:rPr>
                        <a:t>5.62</a:t>
                      </a:r>
                      <a:endParaRPr lang="en-IN" sz="1900" b="1" i="0" u="none" strike="noStrike">
                        <a:solidFill>
                          <a:srgbClr val="000000"/>
                        </a:solidFill>
                        <a:effectLst/>
                        <a:latin typeface="Garamond" panose="02020404030301010803" pitchFamily="18" charset="0"/>
                      </a:endParaRPr>
                    </a:p>
                  </a:txBody>
                  <a:tcPr marL="15136" marR="15136" marT="15136" marB="0" anchor="b"/>
                </a:tc>
                <a:extLst>
                  <a:ext uri="{0D108BD9-81ED-4DB2-BD59-A6C34878D82A}">
                    <a16:rowId xmlns:a16="http://schemas.microsoft.com/office/drawing/2014/main" val="3340995509"/>
                  </a:ext>
                </a:extLst>
              </a:tr>
              <a:tr h="654488">
                <a:tc>
                  <a:txBody>
                    <a:bodyPr/>
                    <a:lstStyle/>
                    <a:p>
                      <a:pPr algn="l" fontAlgn="b"/>
                      <a:r>
                        <a:rPr lang="en-IN" sz="1900" u="none" strike="noStrike" dirty="0">
                          <a:effectLst/>
                        </a:rPr>
                        <a:t>2004–2014</a:t>
                      </a:r>
                      <a:endParaRPr lang="en-IN" sz="1900" b="1" i="0" u="none" strike="noStrike" dirty="0">
                        <a:solidFill>
                          <a:srgbClr val="000000"/>
                        </a:solidFill>
                        <a:effectLst/>
                        <a:latin typeface="Garamond" panose="02020404030301010803" pitchFamily="18" charset="0"/>
                      </a:endParaRPr>
                    </a:p>
                  </a:txBody>
                  <a:tcPr marL="15136" marR="15136" marT="15136" marB="0" anchor="b"/>
                </a:tc>
                <a:tc>
                  <a:txBody>
                    <a:bodyPr/>
                    <a:lstStyle/>
                    <a:p>
                      <a:pPr algn="r" fontAlgn="b"/>
                      <a:r>
                        <a:rPr lang="en-IN" sz="1700" u="none" strike="noStrike">
                          <a:effectLst/>
                        </a:rPr>
                        <a:t>7.4</a:t>
                      </a:r>
                      <a:endParaRPr lang="en-IN" sz="1700" b="0" i="0" u="none" strike="noStrike">
                        <a:solidFill>
                          <a:srgbClr val="000000"/>
                        </a:solidFill>
                        <a:effectLst/>
                        <a:latin typeface="Calibri" panose="020F0502020204030204" pitchFamily="34" charset="0"/>
                      </a:endParaRPr>
                    </a:p>
                  </a:txBody>
                  <a:tcPr marL="15136" marR="15136" marT="15136" marB="0" anchor="b"/>
                </a:tc>
                <a:tc>
                  <a:txBody>
                    <a:bodyPr/>
                    <a:lstStyle/>
                    <a:p>
                      <a:pPr algn="r" fontAlgn="b"/>
                      <a:r>
                        <a:rPr lang="en-IN" sz="1700" u="none" strike="noStrike">
                          <a:effectLst/>
                        </a:rPr>
                        <a:t>7.31</a:t>
                      </a:r>
                      <a:endParaRPr lang="en-IN" sz="1700" b="0" i="0" u="none" strike="noStrike">
                        <a:solidFill>
                          <a:srgbClr val="000000"/>
                        </a:solidFill>
                        <a:effectLst/>
                        <a:latin typeface="Calibri" panose="020F0502020204030204" pitchFamily="34" charset="0"/>
                      </a:endParaRPr>
                    </a:p>
                  </a:txBody>
                  <a:tcPr marL="15136" marR="15136" marT="15136" marB="0" anchor="b"/>
                </a:tc>
                <a:tc>
                  <a:txBody>
                    <a:bodyPr/>
                    <a:lstStyle/>
                    <a:p>
                      <a:pPr algn="r" fontAlgn="b"/>
                      <a:r>
                        <a:rPr lang="en-IN" sz="1700" u="none" strike="noStrike">
                          <a:effectLst/>
                        </a:rPr>
                        <a:t>10.53</a:t>
                      </a:r>
                      <a:endParaRPr lang="en-IN" sz="1700" b="0" i="0" u="none" strike="noStrike">
                        <a:solidFill>
                          <a:srgbClr val="000000"/>
                        </a:solidFill>
                        <a:effectLst/>
                        <a:latin typeface="Calibri" panose="020F0502020204030204" pitchFamily="34" charset="0"/>
                      </a:endParaRPr>
                    </a:p>
                  </a:txBody>
                  <a:tcPr marL="15136" marR="15136" marT="15136" marB="0" anchor="b"/>
                </a:tc>
                <a:tc>
                  <a:txBody>
                    <a:bodyPr/>
                    <a:lstStyle/>
                    <a:p>
                      <a:pPr algn="r" fontAlgn="b"/>
                      <a:r>
                        <a:rPr lang="en-IN" sz="1700" u="none" strike="noStrike">
                          <a:effectLst/>
                        </a:rPr>
                        <a:t>13.81</a:t>
                      </a:r>
                      <a:endParaRPr lang="en-IN" sz="1700" b="0" i="0" u="none" strike="noStrike">
                        <a:solidFill>
                          <a:srgbClr val="000000"/>
                        </a:solidFill>
                        <a:effectLst/>
                        <a:latin typeface="Calibri" panose="020F0502020204030204" pitchFamily="34" charset="0"/>
                      </a:endParaRPr>
                    </a:p>
                  </a:txBody>
                  <a:tcPr marL="15136" marR="15136" marT="15136" marB="0" anchor="b"/>
                </a:tc>
                <a:tc>
                  <a:txBody>
                    <a:bodyPr/>
                    <a:lstStyle/>
                    <a:p>
                      <a:pPr algn="r" fontAlgn="b"/>
                      <a:r>
                        <a:rPr lang="en-IN" sz="1700" u="none" strike="noStrike">
                          <a:effectLst/>
                        </a:rPr>
                        <a:t>14.77</a:t>
                      </a:r>
                      <a:endParaRPr lang="en-IN" sz="1700" b="0" i="0" u="none" strike="noStrike">
                        <a:solidFill>
                          <a:srgbClr val="000000"/>
                        </a:solidFill>
                        <a:effectLst/>
                        <a:latin typeface="Calibri" panose="020F0502020204030204" pitchFamily="34" charset="0"/>
                      </a:endParaRPr>
                    </a:p>
                  </a:txBody>
                  <a:tcPr marL="15136" marR="15136" marT="15136" marB="0" anchor="b"/>
                </a:tc>
                <a:tc>
                  <a:txBody>
                    <a:bodyPr/>
                    <a:lstStyle/>
                    <a:p>
                      <a:pPr algn="r" fontAlgn="b"/>
                      <a:r>
                        <a:rPr lang="en-IN" sz="1700" u="none" strike="noStrike" dirty="0">
                          <a:effectLst/>
                        </a:rPr>
                        <a:t>7.52</a:t>
                      </a:r>
                      <a:endParaRPr lang="en-IN" sz="1700" b="0" i="0" u="none" strike="noStrike" dirty="0">
                        <a:solidFill>
                          <a:srgbClr val="000000"/>
                        </a:solidFill>
                        <a:effectLst/>
                        <a:latin typeface="Calibri" panose="020F0502020204030204" pitchFamily="34" charset="0"/>
                      </a:endParaRPr>
                    </a:p>
                  </a:txBody>
                  <a:tcPr marL="15136" marR="15136" marT="15136" marB="0" anchor="b"/>
                </a:tc>
                <a:extLst>
                  <a:ext uri="{0D108BD9-81ED-4DB2-BD59-A6C34878D82A}">
                    <a16:rowId xmlns:a16="http://schemas.microsoft.com/office/drawing/2014/main" val="2675396938"/>
                  </a:ext>
                </a:extLst>
              </a:tr>
            </a:tbl>
          </a:graphicData>
        </a:graphic>
      </p:graphicFrame>
    </p:spTree>
    <p:extLst>
      <p:ext uri="{BB962C8B-B14F-4D97-AF65-F5344CB8AC3E}">
        <p14:creationId xmlns:p14="http://schemas.microsoft.com/office/powerpoint/2010/main" val="2840426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851</Words>
  <Application>Microsoft Office PowerPoint</Application>
  <PresentationFormat>Widescreen</PresentationFormat>
  <Paragraphs>129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Garamond</vt:lpstr>
      <vt:lpstr>Google Sans</vt:lpstr>
      <vt:lpstr>Office Theme</vt:lpstr>
      <vt:lpstr>Maturity of Reforms in the UPA Years</vt:lpstr>
      <vt:lpstr>How was the UPA different from other coalition governments?</vt:lpstr>
      <vt:lpstr>UPA: Reforms with a human face</vt:lpstr>
      <vt:lpstr>PowerPoint Presentation</vt:lpstr>
      <vt:lpstr>Manufacturing growth under UPA not sustainable?</vt:lpstr>
      <vt:lpstr>Reforms with a human face</vt:lpstr>
      <vt:lpstr>PowerPoint Presentation</vt:lpstr>
      <vt:lpstr>PowerPoint Presentation</vt:lpstr>
      <vt:lpstr>Impact of UPA policies on Indian economy</vt:lpstr>
      <vt:lpstr>PowerPoint Presentation</vt:lpstr>
      <vt:lpstr> </vt:lpstr>
      <vt:lpstr>Increasing role of private corporate investment</vt:lpstr>
      <vt:lpstr>Interests drain on government revenue</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Maturity of Reforms in the UPA Years</dc:title>
  <dc:creator>Rahul De</dc:creator>
  <cp:lastModifiedBy>Anandadeep Roy</cp:lastModifiedBy>
  <cp:revision>1</cp:revision>
  <dcterms:created xsi:type="dcterms:W3CDTF">2023-06-30T05:19:05Z</dcterms:created>
  <dcterms:modified xsi:type="dcterms:W3CDTF">2023-10-13T09:22:37Z</dcterms:modified>
</cp:coreProperties>
</file>