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52" y="2552700"/>
            <a:ext cx="290169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08_10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44" y="1702308"/>
            <a:ext cx="4629912" cy="34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6" y="1882140"/>
            <a:ext cx="2304288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1941576"/>
            <a:ext cx="4553712" cy="2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467612"/>
            <a:ext cx="2904744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662684"/>
            <a:ext cx="2545080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796796"/>
            <a:ext cx="2904744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189988"/>
            <a:ext cx="2545080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08_17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2595372"/>
            <a:ext cx="3264408" cy="1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08_18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77440"/>
            <a:ext cx="254508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08_19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2467356"/>
            <a:ext cx="3264408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423416"/>
            <a:ext cx="2904744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08_20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295400"/>
            <a:ext cx="290474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08_21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345692"/>
            <a:ext cx="2904744" cy="41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107692"/>
            <a:ext cx="2545080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2516124"/>
            <a:ext cx="3264408" cy="1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08_05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1973580"/>
            <a:ext cx="3264408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08_06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167128"/>
            <a:ext cx="2545080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08_07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2" y="1860804"/>
            <a:ext cx="218541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08_08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8" y="1533144"/>
            <a:ext cx="2615184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08_09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2101596"/>
            <a:ext cx="2904744" cy="26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61</TotalTime>
  <Words>147</Words>
  <Application>Microsoft Office PowerPoint</Application>
  <PresentationFormat>On-screen Show (4:3)</PresentationFormat>
  <Paragraphs>42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15</cp:revision>
  <dcterms:created xsi:type="dcterms:W3CDTF">2011-11-11T07:24:09Z</dcterms:created>
  <dcterms:modified xsi:type="dcterms:W3CDTF">2012-12-11T15:10:49Z</dcterms:modified>
</cp:coreProperties>
</file>