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01_01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869948"/>
            <a:ext cx="4608576" cy="311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01_02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1879092"/>
            <a:ext cx="4596384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01_03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1946148"/>
            <a:ext cx="3624072" cy="29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01_04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1434084"/>
            <a:ext cx="3633216" cy="39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56</TotalTime>
  <Words>28</Words>
  <Application>Microsoft Office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CUP unbranded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13</cp:revision>
  <dcterms:created xsi:type="dcterms:W3CDTF">2011-11-11T07:24:09Z</dcterms:created>
  <dcterms:modified xsi:type="dcterms:W3CDTF">2012-12-11T13:22:09Z</dcterms:modified>
</cp:coreProperties>
</file>