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5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62546CF-5306-4120-9DA6-501A4CE532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78732FE-66EF-40CA-B016-E23ABF04A1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6AA1DC-3E47-4D5A-9EDA-D20954F88C6B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1CBDE0-9B79-41BA-90BB-6123A51F4BC3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7BE0AE-A357-4A4F-A908-62CE82C54E28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DAE94D-656A-4B17-8939-ACF152B1EAA9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936F77-2C27-4A22-9D24-C86DD34E0225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5CACBC-6F2C-40D6-BA58-1B1EEEC98ADF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890BD2-6E85-41AE-B7E4-EECD6312D0D6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042D4E-0A2C-499F-ABCF-DE51480E450A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DB9CBB-84E0-4EC8-908E-E25E500F9F31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855A22-23E9-4399-9F0B-BA6933AE3A8B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435CF3-BD15-4F52-B20A-647FB2639E1B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0DE286E-48F3-47A6-9B3C-7BF40C9DB3B5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00400" y="6381750"/>
            <a:ext cx="579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15362" name="Picture 5" descr="Z:\CUP\Z1_ED\GINLEY\CH41\JPEG\GR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40163" y="1593850"/>
            <a:ext cx="1463675" cy="367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5"/>
          <p:cNvSpPr txBox="1">
            <a:spLocks noChangeArrowheads="1"/>
          </p:cNvSpPr>
          <p:nvPr/>
        </p:nvSpPr>
        <p:spPr bwMode="auto">
          <a:xfrm>
            <a:off x="4191000" y="3048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Fig41_01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17410" name="Picture 2" descr="Z:\CUP\Z1_ED\GINLEY\CH41\JPEG\GR0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03625" y="1447800"/>
            <a:ext cx="1935163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3"/>
          <p:cNvSpPr txBox="1">
            <a:spLocks noChangeArrowheads="1"/>
          </p:cNvSpPr>
          <p:nvPr/>
        </p:nvSpPr>
        <p:spPr bwMode="auto">
          <a:xfrm>
            <a:off x="4191000" y="3048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Fig41_02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P unbranded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CUP unbranded</Template>
  <TotalTime>0</TotalTime>
  <Words>2</Words>
  <Application>Microsoft Office PowerPoint</Application>
  <PresentationFormat>On-screen Show (4:3)</PresentationFormat>
  <Paragraphs>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CUP unbranded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PG4737</dc:creator>
  <cp:lastModifiedBy>Mia Balashova</cp:lastModifiedBy>
  <cp:revision>3</cp:revision>
  <dcterms:created xsi:type="dcterms:W3CDTF">2011-11-11T12:01:41Z</dcterms:created>
  <dcterms:modified xsi:type="dcterms:W3CDTF">2011-11-16T16:22:27Z</dcterms:modified>
</cp:coreProperties>
</file>