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412D25-4467-44E6-ABFF-FD61C8628F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CAD3D0-E677-445A-B6EA-25EF040A53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5346D-1E79-4007-8CA9-8844B850266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ADB599-136D-4C6D-BB79-B5E1A6335E3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EA10FD-ED2A-4B7A-8093-5F273BCC295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8BC8E-FE93-4385-82D6-3DBB74CF5A6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2629F-B9B8-446A-98DE-45CDE7487653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1E131-172D-4AD9-AD7B-C11D4C2AC9D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851B6-2B9C-4517-9E9B-E21EFD6669F4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EE465-F935-4564-91CF-D212058D921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E05DA-535D-4AE1-9B52-7407E8D5FEE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982A0-7F74-46E2-8735-7BF99A852E0C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39653-5CA7-470C-9913-3479C5CB6BA7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155AEF5-6753-4395-B988-BDF53FEFADC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381750"/>
            <a:ext cx="5638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5" descr="Z:\CUP\Z1_ED\GINLEY\CH17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6338" y="2132013"/>
            <a:ext cx="4251325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39624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Fig17_01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2" descr="Z:\CUP\Z1_ED\GINLEY\CH17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6338" y="1958975"/>
            <a:ext cx="4251325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1910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Fig17_02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5</TotalTime>
  <Words>2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CUP unbranded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4</cp:revision>
  <dcterms:created xsi:type="dcterms:W3CDTF">2011-11-11T09:08:25Z</dcterms:created>
  <dcterms:modified xsi:type="dcterms:W3CDTF">2011-11-16T15:26:37Z</dcterms:modified>
</cp:coreProperties>
</file>