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8" r:id="rId4"/>
    <p:sldId id="259" r:id="rId5"/>
    <p:sldId id="268" r:id="rId6"/>
    <p:sldId id="267" r:id="rId7"/>
    <p:sldId id="266" r:id="rId8"/>
    <p:sldId id="265" r:id="rId9"/>
    <p:sldId id="264" r:id="rId10"/>
    <p:sldId id="263" r:id="rId11"/>
    <p:sldId id="262" r:id="rId12"/>
    <p:sldId id="261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-4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39D44A4-654B-4B42-9200-FE455A5219F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B5AE9A4-4626-49E4-B14E-F4E57D494A5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AF1EE7-FB41-431A-9070-97C7A4AC2FAC}" type="datetime1">
              <a:rPr lang="en-US"/>
              <a:pPr/>
              <a:t>11/16/2011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CFCCB0-5D26-48EF-921B-FBE55720826B}" type="datetime1">
              <a:rPr lang="en-US"/>
              <a:pPr/>
              <a:t>11/16/2011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379B9B-4476-4E47-B156-CDEABBF6BC81}" type="datetime1">
              <a:rPr lang="en-US"/>
              <a:pPr/>
              <a:t>11/16/2011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5945D2-D3B5-4F33-AB79-CBB6F31FEEEC}" type="datetime1">
              <a:rPr lang="en-US"/>
              <a:pPr/>
              <a:t>11/16/2011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77AA6E-22B2-4ECB-B688-E1B78B673881}" type="datetime1">
              <a:rPr lang="en-US"/>
              <a:pPr/>
              <a:t>11/16/2011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135B74-7371-4ABF-852E-14B070333722}" type="datetime1">
              <a:rPr lang="en-US"/>
              <a:pPr/>
              <a:t>11/16/2011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7BA0BD-F155-479F-B897-E96BBDDE0EE5}" type="datetime1">
              <a:rPr lang="en-US"/>
              <a:pPr/>
              <a:t>11/16/2011</a:t>
            </a:fld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17B1FE-B2DB-40FD-AC7A-0CFB7F08EFD0}" type="datetime1">
              <a:rPr lang="en-US"/>
              <a:pPr/>
              <a:t>11/16/2011</a:t>
            </a:fld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CC744D-D33A-4425-A44F-25FCEB2A8B7B}" type="datetime1">
              <a:rPr lang="en-US"/>
              <a:pPr/>
              <a:t>11/16/2011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152DFA-DBC6-4997-B5B8-99D084FAFF41}" type="datetime1">
              <a:rPr lang="en-US"/>
              <a:pPr/>
              <a:t>11/16/2011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A446A3-C0E6-49C7-862D-D42F61229289}" type="datetime1">
              <a:rPr lang="en-US"/>
              <a:pPr/>
              <a:t>11/16/2011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C35AC939-2A74-4A1D-A05E-B3A2F3E95C53}" type="datetime1">
              <a:rPr lang="en-US"/>
              <a:pPr/>
              <a:t>11/16/2011</a:t>
            </a:fld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381750"/>
            <a:ext cx="5562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r>
              <a:rPr lang="en-GB"/>
              <a:t>© Materials Research Society 2012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GB"/>
              <a:t>© Materials Research Society 2012</a:t>
            </a:r>
          </a:p>
        </p:txBody>
      </p:sp>
      <p:pic>
        <p:nvPicPr>
          <p:cNvPr id="15362" name="Picture 5" descr="Z:\CUP\Z1_ED\GINLEY\CH21\JPEG\GR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47925" y="1906588"/>
            <a:ext cx="4246563" cy="304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Box 5"/>
          <p:cNvSpPr txBox="1">
            <a:spLocks noChangeArrowheads="1"/>
          </p:cNvSpPr>
          <p:nvPr/>
        </p:nvSpPr>
        <p:spPr bwMode="auto">
          <a:xfrm>
            <a:off x="4038600" y="3810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Fig21_01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GB"/>
              <a:t>© Materials Research Society 2012</a:t>
            </a:r>
          </a:p>
        </p:txBody>
      </p:sp>
      <p:pic>
        <p:nvPicPr>
          <p:cNvPr id="33794" name="Picture 2" descr="Z:\CUP\Z1_ED\GINLEY\CH21\JPEG\GR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47925" y="2271713"/>
            <a:ext cx="4246563" cy="231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TextBox 3"/>
          <p:cNvSpPr txBox="1">
            <a:spLocks noChangeArrowheads="1"/>
          </p:cNvSpPr>
          <p:nvPr/>
        </p:nvSpPr>
        <p:spPr bwMode="auto">
          <a:xfrm>
            <a:off x="4038600" y="3810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Fig21_10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GB"/>
              <a:t>© Materials Research Society 2012</a:t>
            </a:r>
          </a:p>
        </p:txBody>
      </p:sp>
      <p:pic>
        <p:nvPicPr>
          <p:cNvPr id="35842" name="Picture 2" descr="Z:\CUP\Z1_ED\GINLEY\CH21\JPEG\GR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1650" y="2260600"/>
            <a:ext cx="3060700" cy="233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TextBox 3"/>
          <p:cNvSpPr txBox="1">
            <a:spLocks noChangeArrowheads="1"/>
          </p:cNvSpPr>
          <p:nvPr/>
        </p:nvSpPr>
        <p:spPr bwMode="auto">
          <a:xfrm>
            <a:off x="4114800" y="609600"/>
            <a:ext cx="9159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Fig21_11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GB"/>
              <a:t>© Materials Research Society 2012</a:t>
            </a:r>
          </a:p>
        </p:txBody>
      </p:sp>
      <p:pic>
        <p:nvPicPr>
          <p:cNvPr id="37890" name="Picture 2" descr="Z:\CUP\Z1_ED\GINLEY\CH21\JPEG\GR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0063" y="503238"/>
            <a:ext cx="3063875" cy="585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TextBox 3"/>
          <p:cNvSpPr txBox="1">
            <a:spLocks noChangeArrowheads="1"/>
          </p:cNvSpPr>
          <p:nvPr/>
        </p:nvSpPr>
        <p:spPr bwMode="auto">
          <a:xfrm>
            <a:off x="4114800" y="1524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Fig21_12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GB"/>
              <a:t>© Materials Research Society 2012</a:t>
            </a:r>
          </a:p>
        </p:txBody>
      </p:sp>
      <p:pic>
        <p:nvPicPr>
          <p:cNvPr id="17410" name="Picture 2" descr="Z:\CUP\Z1_ED\GINLEY\CH21\JPEG\GR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46338" y="2238375"/>
            <a:ext cx="42513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3962400" y="2286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Fig21_02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GB"/>
              <a:t>© Materials Research Society 2012</a:t>
            </a:r>
          </a:p>
        </p:txBody>
      </p:sp>
      <p:pic>
        <p:nvPicPr>
          <p:cNvPr id="19458" name="Picture 2" descr="Z:\CUP\Z1_ED\GINLEY\CH21\JPEG\GR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1650" y="1949450"/>
            <a:ext cx="3060700" cy="29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4038600" y="3810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Fig21_03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GB"/>
              <a:t>© Materials Research Society 2012</a:t>
            </a:r>
          </a:p>
        </p:txBody>
      </p:sp>
      <p:pic>
        <p:nvPicPr>
          <p:cNvPr id="21506" name="Picture 2" descr="Z:\CUP\Z1_ED\GINLEY\CH21\JPEG\GR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1650" y="2116138"/>
            <a:ext cx="3060700" cy="262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Box 3"/>
          <p:cNvSpPr txBox="1">
            <a:spLocks noChangeArrowheads="1"/>
          </p:cNvSpPr>
          <p:nvPr/>
        </p:nvSpPr>
        <p:spPr bwMode="auto">
          <a:xfrm>
            <a:off x="4191000" y="3048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Fig21_04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GB"/>
              <a:t>© Materials Research Society 2012</a:t>
            </a:r>
          </a:p>
        </p:txBody>
      </p:sp>
      <p:pic>
        <p:nvPicPr>
          <p:cNvPr id="23554" name="Picture 2" descr="Z:\CUP\Z1_ED\GINLEY\CH21\JPEG\GR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47925" y="857250"/>
            <a:ext cx="4246563" cy="514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Box 3"/>
          <p:cNvSpPr txBox="1">
            <a:spLocks noChangeArrowheads="1"/>
          </p:cNvSpPr>
          <p:nvPr/>
        </p:nvSpPr>
        <p:spPr bwMode="auto">
          <a:xfrm>
            <a:off x="4191000" y="3048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Fig21_05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GB"/>
              <a:t>© Materials Research Society 2012</a:t>
            </a:r>
          </a:p>
        </p:txBody>
      </p:sp>
      <p:pic>
        <p:nvPicPr>
          <p:cNvPr id="25602" name="Picture 2" descr="Z:\CUP\Z1_ED\GINLEY\CH21\JPEG\GR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609600"/>
            <a:ext cx="3398838" cy="558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Box 3"/>
          <p:cNvSpPr txBox="1">
            <a:spLocks noChangeArrowheads="1"/>
          </p:cNvSpPr>
          <p:nvPr/>
        </p:nvSpPr>
        <p:spPr bwMode="auto">
          <a:xfrm>
            <a:off x="3810000" y="1524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Fig21_06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GB"/>
              <a:t>© Materials Research Society 2012</a:t>
            </a:r>
          </a:p>
        </p:txBody>
      </p:sp>
      <p:pic>
        <p:nvPicPr>
          <p:cNvPr id="27650" name="Picture 2" descr="Z:\CUP\Z1_ED\GINLEY\CH21\JPEG\GR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0063" y="1165225"/>
            <a:ext cx="306387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extBox 3"/>
          <p:cNvSpPr txBox="1">
            <a:spLocks noChangeArrowheads="1"/>
          </p:cNvSpPr>
          <p:nvPr/>
        </p:nvSpPr>
        <p:spPr bwMode="auto">
          <a:xfrm>
            <a:off x="4267200" y="2286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Fig21_07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GB"/>
              <a:t>© Materials Research Society 2012</a:t>
            </a:r>
          </a:p>
        </p:txBody>
      </p:sp>
      <p:pic>
        <p:nvPicPr>
          <p:cNvPr id="29698" name="Picture 2" descr="Z:\CUP\Z1_ED\GINLEY\CH21\JPEG\GR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14738" y="1525588"/>
            <a:ext cx="1914525" cy="380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TextBox 3"/>
          <p:cNvSpPr txBox="1">
            <a:spLocks noChangeArrowheads="1"/>
          </p:cNvSpPr>
          <p:nvPr/>
        </p:nvSpPr>
        <p:spPr bwMode="auto">
          <a:xfrm>
            <a:off x="4267200" y="3048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Fig21_08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GB"/>
              <a:t>© Materials Research Society 2012</a:t>
            </a:r>
          </a:p>
        </p:txBody>
      </p:sp>
      <p:pic>
        <p:nvPicPr>
          <p:cNvPr id="31746" name="Picture 2" descr="Z:\CUP\Z1_ED\GINLEY\CH21\JPEG\GR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0063" y="889000"/>
            <a:ext cx="3063875" cy="507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TextBox 3"/>
          <p:cNvSpPr txBox="1">
            <a:spLocks noChangeArrowheads="1"/>
          </p:cNvSpPr>
          <p:nvPr/>
        </p:nvSpPr>
        <p:spPr bwMode="auto">
          <a:xfrm>
            <a:off x="4191000" y="3810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Fig21_09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P unbranded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CUP unbranded</Template>
  <TotalTime>6</TotalTime>
  <Words>12</Words>
  <Application>Microsoft Office PowerPoint</Application>
  <PresentationFormat>On-screen Show (4:3)</PresentationFormat>
  <Paragraphs>12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Arial</vt:lpstr>
      <vt:lpstr>CUP unbranded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PG4737</dc:creator>
  <cp:lastModifiedBy>Mia Balashova</cp:lastModifiedBy>
  <cp:revision>3</cp:revision>
  <dcterms:created xsi:type="dcterms:W3CDTF">2011-11-11T09:37:04Z</dcterms:created>
  <dcterms:modified xsi:type="dcterms:W3CDTF">2011-11-16T15:31:56Z</dcterms:modified>
</cp:coreProperties>
</file>