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7 – Managing across borders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7987"/>
            <a:ext cx="7488832" cy="635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6"/>
            <a:ext cx="8622275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8730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8821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0962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45783"/>
            <a:ext cx="8856986" cy="3359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5"/>
            <a:ext cx="8901772" cy="40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88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8</cp:revision>
  <dcterms:created xsi:type="dcterms:W3CDTF">2013-06-13T09:38:07Z</dcterms:created>
  <dcterms:modified xsi:type="dcterms:W3CDTF">2013-06-13T11:25:09Z</dcterms:modified>
</cp:coreProperties>
</file>