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5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6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7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6193-57C7-47BA-B1EC-DF81CA06A76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C469-D89A-458C-BBD4-12FBFF5EE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90256"/>
            <a:ext cx="576064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16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46" y="612775"/>
            <a:ext cx="5652927" cy="41108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5144418"/>
            <a:ext cx="5760640" cy="804862"/>
          </a:xfrm>
        </p:spPr>
        <p:txBody>
          <a:bodyPr/>
          <a:lstStyle/>
          <a:p>
            <a:r>
              <a:rPr lang="en-GB" dirty="0" smtClean="0"/>
              <a:t>Banteng (illustration by Francesco </a:t>
            </a:r>
            <a:r>
              <a:rPr lang="en-GB" dirty="0" err="1" smtClean="0"/>
              <a:t>Rinaldi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6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64" y="4734470"/>
            <a:ext cx="6134472" cy="350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13.5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2775"/>
            <a:ext cx="6049782" cy="4042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1864" y="5085184"/>
            <a:ext cx="6134472" cy="804862"/>
          </a:xfrm>
        </p:spPr>
        <p:txBody>
          <a:bodyPr/>
          <a:lstStyle/>
          <a:p>
            <a:r>
              <a:rPr lang="en-GB" dirty="0"/>
              <a:t>Tropical lowland dipterocarp forest is the principle habitat type of banteng in Sabah, Borneo (Photo by Penny C. Gardner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0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544616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13.2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544616" cy="804862"/>
          </a:xfrm>
        </p:spPr>
        <p:txBody>
          <a:bodyPr/>
          <a:lstStyle/>
          <a:p>
            <a:r>
              <a:rPr lang="id-ID" dirty="0"/>
              <a:t>A mixed herd of banteng in Alas Purwo National Park</a:t>
            </a:r>
            <a:r>
              <a:rPr lang="en-GB" dirty="0"/>
              <a:t> (Java)</a:t>
            </a:r>
            <a:r>
              <a:rPr lang="id-ID" dirty="0"/>
              <a:t> consisting of bulls, cows, sub adult and juvenile (Photo by Pudyatmoko)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13.3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499"/>
            <a:ext cx="5516016" cy="41449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GB" dirty="0"/>
              <a:t>The Banteng form herds with several clans (cows with calf and juvenile in Thailand); herds ranging from 2 to 30 individuals. Each herd is usually led by an old cow.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89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72" y="4725144"/>
            <a:ext cx="5918448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13.4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2774"/>
            <a:ext cx="5854978" cy="40525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3872" y="5079306"/>
            <a:ext cx="5918448" cy="80486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Mature </a:t>
            </a:r>
            <a:r>
              <a:rPr lang="en-GB" dirty="0"/>
              <a:t>dominant bull in </a:t>
            </a:r>
            <a:r>
              <a:rPr lang="en-GB" dirty="0" err="1"/>
              <a:t>Malua</a:t>
            </a:r>
            <a:r>
              <a:rPr lang="en-GB" dirty="0"/>
              <a:t> Forest Reserve/</a:t>
            </a:r>
            <a:r>
              <a:rPr lang="en-GB" dirty="0" err="1"/>
              <a:t>Malua</a:t>
            </a:r>
            <a:r>
              <a:rPr lang="en-GB" dirty="0"/>
              <a:t> </a:t>
            </a:r>
            <a:r>
              <a:rPr lang="en-GB" dirty="0" err="1"/>
              <a:t>BioBank</a:t>
            </a:r>
            <a:r>
              <a:rPr lang="en-GB" dirty="0"/>
              <a:t> (Borneo), captured on camera trap in 2011 (© </a:t>
            </a:r>
            <a:r>
              <a:rPr lang="en-GB" dirty="0" err="1"/>
              <a:t>Danau</a:t>
            </a:r>
            <a:r>
              <a:rPr lang="en-GB" dirty="0"/>
              <a:t> </a:t>
            </a:r>
            <a:r>
              <a:rPr lang="en-GB" dirty="0" err="1"/>
              <a:t>Girang</a:t>
            </a:r>
            <a:r>
              <a:rPr lang="en-GB" dirty="0"/>
              <a:t> Field Centre/Sabah Wildlife Department using </a:t>
            </a:r>
            <a:r>
              <a:rPr lang="en-GB" dirty="0" err="1"/>
              <a:t>Reconyx</a:t>
            </a:r>
            <a:r>
              <a:rPr lang="en-GB" dirty="0"/>
              <a:t> PC800 </a:t>
            </a:r>
            <a:r>
              <a:rPr lang="en-GB" dirty="0" err="1"/>
              <a:t>HyperFire</a:t>
            </a:r>
            <a:r>
              <a:rPr lang="en-GB" dirty="0"/>
              <a:t> Professional Semi-Covert IR camera trap).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2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Plate 16</vt:lpstr>
      <vt:lpstr>Figure 13.5</vt:lpstr>
      <vt:lpstr>Figure 13.2</vt:lpstr>
      <vt:lpstr>Figure 13.3</vt:lpstr>
      <vt:lpstr>Figure 13.4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5</dc:title>
  <dc:creator>Ilaria Tassistro</dc:creator>
  <cp:lastModifiedBy>Ilaria Tassistro</cp:lastModifiedBy>
  <cp:revision>12</cp:revision>
  <dcterms:created xsi:type="dcterms:W3CDTF">2014-10-31T11:34:31Z</dcterms:created>
  <dcterms:modified xsi:type="dcterms:W3CDTF">2014-11-11T16:52:55Z</dcterms:modified>
</cp:coreProperties>
</file>