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48FD9B8-98A6-FCD3-F28E-BF9C965547B3}" name="Priya Das" initials="PD" userId="S::pxdas@cambridge.org::aa0838ee-16f7-48fd-8cd1-cefd81bd13d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69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hul De" userId="ee19cfac9c0ac879" providerId="LiveId" clId="{7EFCD1B8-00A8-4B6A-9727-31063F9AE2B3}"/>
    <pc:docChg chg="custSel modSld">
      <pc:chgData name="Rahul De" userId="ee19cfac9c0ac879" providerId="LiveId" clId="{7EFCD1B8-00A8-4B6A-9727-31063F9AE2B3}" dt="2023-07-13T14:14:25.649" v="121" actId="20577"/>
      <pc:docMkLst>
        <pc:docMk/>
      </pc:docMkLst>
      <pc:sldChg chg="modSp mod">
        <pc:chgData name="Rahul De" userId="ee19cfac9c0ac879" providerId="LiveId" clId="{7EFCD1B8-00A8-4B6A-9727-31063F9AE2B3}" dt="2023-06-30T07:56:20.234" v="16" actId="20577"/>
        <pc:sldMkLst>
          <pc:docMk/>
          <pc:sldMk cId="3780648701" sldId="257"/>
        </pc:sldMkLst>
        <pc:spChg chg="mod">
          <ac:chgData name="Rahul De" userId="ee19cfac9c0ac879" providerId="LiveId" clId="{7EFCD1B8-00A8-4B6A-9727-31063F9AE2B3}" dt="2023-06-30T07:55:52.229" v="0" actId="122"/>
          <ac:spMkLst>
            <pc:docMk/>
            <pc:sldMk cId="3780648701" sldId="257"/>
            <ac:spMk id="2" creationId="{29D41ABE-86FC-0DBB-9BDB-2AB4FFA5C8A1}"/>
          </ac:spMkLst>
        </pc:spChg>
        <pc:spChg chg="mod">
          <ac:chgData name="Rahul De" userId="ee19cfac9c0ac879" providerId="LiveId" clId="{7EFCD1B8-00A8-4B6A-9727-31063F9AE2B3}" dt="2023-06-30T07:56:20.234" v="16" actId="20577"/>
          <ac:spMkLst>
            <pc:docMk/>
            <pc:sldMk cId="3780648701" sldId="257"/>
            <ac:spMk id="3" creationId="{0845CFA8-F200-3B27-48AB-0789F8E86598}"/>
          </ac:spMkLst>
        </pc:spChg>
      </pc:sldChg>
      <pc:sldChg chg="modSp mod">
        <pc:chgData name="Rahul De" userId="ee19cfac9c0ac879" providerId="LiveId" clId="{7EFCD1B8-00A8-4B6A-9727-31063F9AE2B3}" dt="2023-06-30T07:56:30.408" v="18" actId="313"/>
        <pc:sldMkLst>
          <pc:docMk/>
          <pc:sldMk cId="1411352924" sldId="258"/>
        </pc:sldMkLst>
        <pc:spChg chg="mod">
          <ac:chgData name="Rahul De" userId="ee19cfac9c0ac879" providerId="LiveId" clId="{7EFCD1B8-00A8-4B6A-9727-31063F9AE2B3}" dt="2023-06-30T07:56:25.367" v="17" actId="122"/>
          <ac:spMkLst>
            <pc:docMk/>
            <pc:sldMk cId="1411352924" sldId="258"/>
            <ac:spMk id="2" creationId="{9CF78044-D9B1-3B31-B734-F75E84DE1367}"/>
          </ac:spMkLst>
        </pc:spChg>
        <pc:spChg chg="mod">
          <ac:chgData name="Rahul De" userId="ee19cfac9c0ac879" providerId="LiveId" clId="{7EFCD1B8-00A8-4B6A-9727-31063F9AE2B3}" dt="2023-06-30T07:56:30.408" v="18" actId="313"/>
          <ac:spMkLst>
            <pc:docMk/>
            <pc:sldMk cId="1411352924" sldId="258"/>
            <ac:spMk id="3" creationId="{25155D6D-4509-C6AE-5708-2707C5D22294}"/>
          </ac:spMkLst>
        </pc:spChg>
      </pc:sldChg>
      <pc:sldChg chg="modSp mod">
        <pc:chgData name="Rahul De" userId="ee19cfac9c0ac879" providerId="LiveId" clId="{7EFCD1B8-00A8-4B6A-9727-31063F9AE2B3}" dt="2023-07-13T14:14:02.101" v="117" actId="6549"/>
        <pc:sldMkLst>
          <pc:docMk/>
          <pc:sldMk cId="1207355675" sldId="259"/>
        </pc:sldMkLst>
        <pc:spChg chg="mod">
          <ac:chgData name="Rahul De" userId="ee19cfac9c0ac879" providerId="LiveId" clId="{7EFCD1B8-00A8-4B6A-9727-31063F9AE2B3}" dt="2023-06-30T07:56:35.777" v="19" actId="122"/>
          <ac:spMkLst>
            <pc:docMk/>
            <pc:sldMk cId="1207355675" sldId="259"/>
            <ac:spMk id="2" creationId="{1869A6E4-37C1-2871-7956-62395DEEC68E}"/>
          </ac:spMkLst>
        </pc:spChg>
        <pc:spChg chg="mod">
          <ac:chgData name="Rahul De" userId="ee19cfac9c0ac879" providerId="LiveId" clId="{7EFCD1B8-00A8-4B6A-9727-31063F9AE2B3}" dt="2023-07-13T14:14:02.101" v="117" actId="6549"/>
          <ac:spMkLst>
            <pc:docMk/>
            <pc:sldMk cId="1207355675" sldId="259"/>
            <ac:spMk id="3" creationId="{F3961F07-D5D8-94AD-D974-A473F2511F3B}"/>
          </ac:spMkLst>
        </pc:spChg>
      </pc:sldChg>
      <pc:sldChg chg="modSp mod">
        <pc:chgData name="Rahul De" userId="ee19cfac9c0ac879" providerId="LiveId" clId="{7EFCD1B8-00A8-4B6A-9727-31063F9AE2B3}" dt="2023-07-13T14:14:07.405" v="118" actId="313"/>
        <pc:sldMkLst>
          <pc:docMk/>
          <pc:sldMk cId="2209962687" sldId="260"/>
        </pc:sldMkLst>
        <pc:spChg chg="mod">
          <ac:chgData name="Rahul De" userId="ee19cfac9c0ac879" providerId="LiveId" clId="{7EFCD1B8-00A8-4B6A-9727-31063F9AE2B3}" dt="2023-06-30T07:56:51.231" v="22" actId="122"/>
          <ac:spMkLst>
            <pc:docMk/>
            <pc:sldMk cId="2209962687" sldId="260"/>
            <ac:spMk id="2" creationId="{955E2C27-B9DB-78AF-EA13-BA2280AB4ECE}"/>
          </ac:spMkLst>
        </pc:spChg>
        <pc:spChg chg="mod">
          <ac:chgData name="Rahul De" userId="ee19cfac9c0ac879" providerId="LiveId" clId="{7EFCD1B8-00A8-4B6A-9727-31063F9AE2B3}" dt="2023-07-13T14:14:07.405" v="118" actId="313"/>
          <ac:spMkLst>
            <pc:docMk/>
            <pc:sldMk cId="2209962687" sldId="260"/>
            <ac:spMk id="3" creationId="{7A7D6998-FC96-82FD-FC6F-5E6C571F461C}"/>
          </ac:spMkLst>
        </pc:spChg>
      </pc:sldChg>
      <pc:sldChg chg="modSp mod">
        <pc:chgData name="Rahul De" userId="ee19cfac9c0ac879" providerId="LiveId" clId="{7EFCD1B8-00A8-4B6A-9727-31063F9AE2B3}" dt="2023-07-13T14:14:25.649" v="121" actId="20577"/>
        <pc:sldMkLst>
          <pc:docMk/>
          <pc:sldMk cId="907719848" sldId="261"/>
        </pc:sldMkLst>
        <pc:spChg chg="mod">
          <ac:chgData name="Rahul De" userId="ee19cfac9c0ac879" providerId="LiveId" clId="{7EFCD1B8-00A8-4B6A-9727-31063F9AE2B3}" dt="2023-06-30T07:56:59.029" v="23" actId="122"/>
          <ac:spMkLst>
            <pc:docMk/>
            <pc:sldMk cId="907719848" sldId="261"/>
            <ac:spMk id="2" creationId="{AA38EE35-B19A-723D-6D92-C9B796B061A0}"/>
          </ac:spMkLst>
        </pc:spChg>
        <pc:spChg chg="mod">
          <ac:chgData name="Rahul De" userId="ee19cfac9c0ac879" providerId="LiveId" clId="{7EFCD1B8-00A8-4B6A-9727-31063F9AE2B3}" dt="2023-07-13T14:14:25.649" v="121" actId="20577"/>
          <ac:spMkLst>
            <pc:docMk/>
            <pc:sldMk cId="907719848" sldId="261"/>
            <ac:spMk id="3" creationId="{464E3A95-9939-C6A4-9B9A-675FD1C47D6B}"/>
          </ac:spMkLst>
        </pc:spChg>
      </pc:sldChg>
      <pc:sldChg chg="modSp mod">
        <pc:chgData name="Rahul De" userId="ee19cfac9c0ac879" providerId="LiveId" clId="{7EFCD1B8-00A8-4B6A-9727-31063F9AE2B3}" dt="2023-06-30T07:57:23.521" v="28" actId="20577"/>
        <pc:sldMkLst>
          <pc:docMk/>
          <pc:sldMk cId="222886720" sldId="262"/>
        </pc:sldMkLst>
        <pc:spChg chg="mod">
          <ac:chgData name="Rahul De" userId="ee19cfac9c0ac879" providerId="LiveId" clId="{7EFCD1B8-00A8-4B6A-9727-31063F9AE2B3}" dt="2023-06-30T07:57:05.040" v="24" actId="122"/>
          <ac:spMkLst>
            <pc:docMk/>
            <pc:sldMk cId="222886720" sldId="262"/>
            <ac:spMk id="2" creationId="{2FD564A8-A25C-F660-EDD0-F13B84AE5A30}"/>
          </ac:spMkLst>
        </pc:spChg>
        <pc:spChg chg="mod">
          <ac:chgData name="Rahul De" userId="ee19cfac9c0ac879" providerId="LiveId" clId="{7EFCD1B8-00A8-4B6A-9727-31063F9AE2B3}" dt="2023-06-30T07:57:23.521" v="28" actId="20577"/>
          <ac:spMkLst>
            <pc:docMk/>
            <pc:sldMk cId="222886720" sldId="262"/>
            <ac:spMk id="3" creationId="{EEC9414F-E97B-8893-3EEA-2B97DBC0DA8B}"/>
          </ac:spMkLst>
        </pc:spChg>
      </pc:sldChg>
      <pc:sldChg chg="modSp mod">
        <pc:chgData name="Rahul De" userId="ee19cfac9c0ac879" providerId="LiveId" clId="{7EFCD1B8-00A8-4B6A-9727-31063F9AE2B3}" dt="2023-06-30T07:57:34.249" v="31" actId="313"/>
        <pc:sldMkLst>
          <pc:docMk/>
          <pc:sldMk cId="3950933744" sldId="263"/>
        </pc:sldMkLst>
        <pc:spChg chg="mod">
          <ac:chgData name="Rahul De" userId="ee19cfac9c0ac879" providerId="LiveId" clId="{7EFCD1B8-00A8-4B6A-9727-31063F9AE2B3}" dt="2023-06-30T07:57:28.702" v="29" actId="122"/>
          <ac:spMkLst>
            <pc:docMk/>
            <pc:sldMk cId="3950933744" sldId="263"/>
            <ac:spMk id="2" creationId="{761EA946-84C7-1315-B608-027F30A5CD40}"/>
          </ac:spMkLst>
        </pc:spChg>
        <pc:spChg chg="mod">
          <ac:chgData name="Rahul De" userId="ee19cfac9c0ac879" providerId="LiveId" clId="{7EFCD1B8-00A8-4B6A-9727-31063F9AE2B3}" dt="2023-06-30T07:57:34.249" v="31" actId="313"/>
          <ac:spMkLst>
            <pc:docMk/>
            <pc:sldMk cId="3950933744" sldId="263"/>
            <ac:spMk id="3" creationId="{527CD59C-82CC-E3F3-B5F9-5DD08B7BB499}"/>
          </ac:spMkLst>
        </pc:spChg>
      </pc:sldChg>
      <pc:sldChg chg="modSp mod">
        <pc:chgData name="Rahul De" userId="ee19cfac9c0ac879" providerId="LiveId" clId="{7EFCD1B8-00A8-4B6A-9727-31063F9AE2B3}" dt="2023-06-30T07:58:02.931" v="114" actId="20577"/>
        <pc:sldMkLst>
          <pc:docMk/>
          <pc:sldMk cId="3886339241" sldId="264"/>
        </pc:sldMkLst>
        <pc:spChg chg="mod">
          <ac:chgData name="Rahul De" userId="ee19cfac9c0ac879" providerId="LiveId" clId="{7EFCD1B8-00A8-4B6A-9727-31063F9AE2B3}" dt="2023-06-30T07:58:00.579" v="113" actId="122"/>
          <ac:spMkLst>
            <pc:docMk/>
            <pc:sldMk cId="3886339241" sldId="264"/>
            <ac:spMk id="2" creationId="{39957E78-BB3F-0CBE-B232-7381F0EE1E96}"/>
          </ac:spMkLst>
        </pc:spChg>
        <pc:spChg chg="mod">
          <ac:chgData name="Rahul De" userId="ee19cfac9c0ac879" providerId="LiveId" clId="{7EFCD1B8-00A8-4B6A-9727-31063F9AE2B3}" dt="2023-06-30T07:58:02.931" v="114" actId="20577"/>
          <ac:spMkLst>
            <pc:docMk/>
            <pc:sldMk cId="3886339241" sldId="264"/>
            <ac:spMk id="3" creationId="{C89C3DAA-A774-5716-D1A2-AEB1F20E82FB}"/>
          </ac:spMkLst>
        </pc:spChg>
      </pc:sldChg>
      <pc:sldChg chg="modSp mod">
        <pc:chgData name="Rahul De" userId="ee19cfac9c0ac879" providerId="LiveId" clId="{7EFCD1B8-00A8-4B6A-9727-31063F9AE2B3}" dt="2023-06-30T07:57:56.271" v="112" actId="122"/>
        <pc:sldMkLst>
          <pc:docMk/>
          <pc:sldMk cId="2579985398" sldId="265"/>
        </pc:sldMkLst>
        <pc:spChg chg="mod">
          <ac:chgData name="Rahul De" userId="ee19cfac9c0ac879" providerId="LiveId" clId="{7EFCD1B8-00A8-4B6A-9727-31063F9AE2B3}" dt="2023-06-30T07:57:56.271" v="112" actId="122"/>
          <ac:spMkLst>
            <pc:docMk/>
            <pc:sldMk cId="2579985398" sldId="265"/>
            <ac:spMk id="2" creationId="{4BA2E357-3038-9E43-1893-0EF218B330FE}"/>
          </ac:spMkLst>
        </pc:spChg>
      </pc:sldChg>
    </pc:docChg>
  </pc:docChgLst>
  <pc:docChgLst>
    <pc:chgData name="Anandadeep Roy" userId="70c8ce8c-b20b-4f5c-9d20-1ca324a3a7af" providerId="ADAL" clId="{7010CE4E-8312-459C-B03A-073F591C38F6}"/>
    <pc:docChg chg="modSld">
      <pc:chgData name="Anandadeep Roy" userId="70c8ce8c-b20b-4f5c-9d20-1ca324a3a7af" providerId="ADAL" clId="{7010CE4E-8312-459C-B03A-073F591C38F6}" dt="2023-10-13T09:28:09.793" v="53"/>
      <pc:docMkLst>
        <pc:docMk/>
      </pc:docMkLst>
      <pc:sldChg chg="modSp mod delCm modCm">
        <pc:chgData name="Anandadeep Roy" userId="70c8ce8c-b20b-4f5c-9d20-1ca324a3a7af" providerId="ADAL" clId="{7010CE4E-8312-459C-B03A-073F591C38F6}" dt="2023-10-13T09:25:30.986" v="9"/>
        <pc:sldMkLst>
          <pc:docMk/>
          <pc:sldMk cId="3780648701" sldId="257"/>
        </pc:sldMkLst>
        <pc:spChg chg="mod">
          <ac:chgData name="Anandadeep Roy" userId="70c8ce8c-b20b-4f5c-9d20-1ca324a3a7af" providerId="ADAL" clId="{7010CE4E-8312-459C-B03A-073F591C38F6}" dt="2023-10-13T09:25:29.043" v="8" actId="20577"/>
          <ac:spMkLst>
            <pc:docMk/>
            <pc:sldMk cId="3780648701" sldId="257"/>
            <ac:spMk id="3" creationId="{0845CFA8-F200-3B27-48AB-0789F8E86598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7010CE4E-8312-459C-B03A-073F591C38F6}" dt="2023-10-13T09:25:09.965" v="2"/>
              <pc2:cmMkLst xmlns:pc2="http://schemas.microsoft.com/office/powerpoint/2019/9/main/command">
                <pc:docMk/>
                <pc:sldMk cId="3780648701" sldId="257"/>
                <pc2:cmMk id="{97E50553-203D-4604-9D66-BD9AA74CE39A}"/>
              </pc2:cmMkLst>
            </pc226:cmChg>
            <pc226:cmChg xmlns:pc226="http://schemas.microsoft.com/office/powerpoint/2022/06/main/command" chg="del">
              <pc226:chgData name="Anandadeep Roy" userId="70c8ce8c-b20b-4f5c-9d20-1ca324a3a7af" providerId="ADAL" clId="{7010CE4E-8312-459C-B03A-073F591C38F6}" dt="2023-10-13T09:25:03.179" v="0"/>
              <pc2:cmMkLst xmlns:pc2="http://schemas.microsoft.com/office/powerpoint/2019/9/main/command">
                <pc:docMk/>
                <pc:sldMk cId="3780648701" sldId="257"/>
                <pc2:cmMk id="{261A2B6B-22DD-498D-874E-B89566B4439E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7010CE4E-8312-459C-B03A-073F591C38F6}" dt="2023-10-13T09:25:16.317" v="4"/>
              <pc2:cmMkLst xmlns:pc2="http://schemas.microsoft.com/office/powerpoint/2019/9/main/command">
                <pc:docMk/>
                <pc:sldMk cId="3780648701" sldId="257"/>
                <pc2:cmMk id="{C8A28587-C628-404C-94FA-04F228FD4ADC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7010CE4E-8312-459C-B03A-073F591C38F6}" dt="2023-10-13T09:25:30.986" v="9"/>
              <pc2:cmMkLst xmlns:pc2="http://schemas.microsoft.com/office/powerpoint/2019/9/main/command">
                <pc:docMk/>
                <pc:sldMk cId="3780648701" sldId="257"/>
                <pc2:cmMk id="{FA283DD6-2608-40F7-B0BD-6F3D590508EC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7010CE4E-8312-459C-B03A-073F591C38F6}" dt="2023-10-13T09:25:20.892" v="6"/>
              <pc2:cmMkLst xmlns:pc2="http://schemas.microsoft.com/office/powerpoint/2019/9/main/command">
                <pc:docMk/>
                <pc:sldMk cId="3780648701" sldId="257"/>
                <pc2:cmMk id="{557C7EE8-2725-4BA4-819F-79492763589F}"/>
              </pc2:cmMkLst>
            </pc226:cmChg>
          </p:ext>
        </pc:extLst>
      </pc:sldChg>
      <pc:sldChg chg="modSp mod delCm modCm">
        <pc:chgData name="Anandadeep Roy" userId="70c8ce8c-b20b-4f5c-9d20-1ca324a3a7af" providerId="ADAL" clId="{7010CE4E-8312-459C-B03A-073F591C38F6}" dt="2023-10-13T09:25:54.728" v="14"/>
        <pc:sldMkLst>
          <pc:docMk/>
          <pc:sldMk cId="1411352924" sldId="258"/>
        </pc:sldMkLst>
        <pc:spChg chg="mod">
          <ac:chgData name="Anandadeep Roy" userId="70c8ce8c-b20b-4f5c-9d20-1ca324a3a7af" providerId="ADAL" clId="{7010CE4E-8312-459C-B03A-073F591C38F6}" dt="2023-10-13T09:25:52.722" v="13" actId="20577"/>
          <ac:spMkLst>
            <pc:docMk/>
            <pc:sldMk cId="1411352924" sldId="258"/>
            <ac:spMk id="3" creationId="{25155D6D-4509-C6AE-5708-2707C5D2229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7010CE4E-8312-459C-B03A-073F591C38F6}" dt="2023-10-13T09:25:54.728" v="14"/>
              <pc2:cmMkLst xmlns:pc2="http://schemas.microsoft.com/office/powerpoint/2019/9/main/command">
                <pc:docMk/>
                <pc:sldMk cId="1411352924" sldId="258"/>
                <pc2:cmMk id="{9CB9D0CF-5A83-49AB-8355-3ED02377E9F2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7010CE4E-8312-459C-B03A-073F591C38F6}" dt="2023-10-13T09:25:48.815" v="11"/>
              <pc2:cmMkLst xmlns:pc2="http://schemas.microsoft.com/office/powerpoint/2019/9/main/command">
                <pc:docMk/>
                <pc:sldMk cId="1411352924" sldId="258"/>
                <pc2:cmMk id="{6EFCA2F8-CE22-4582-AB62-0E7CDC9F715A}"/>
              </pc2:cmMkLst>
            </pc226:cmChg>
          </p:ext>
        </pc:extLst>
      </pc:sldChg>
      <pc:sldChg chg="modSp mod delCm modCm">
        <pc:chgData name="Anandadeep Roy" userId="70c8ce8c-b20b-4f5c-9d20-1ca324a3a7af" providerId="ADAL" clId="{7010CE4E-8312-459C-B03A-073F591C38F6}" dt="2023-10-13T09:26:46.419" v="24"/>
        <pc:sldMkLst>
          <pc:docMk/>
          <pc:sldMk cId="1207355675" sldId="259"/>
        </pc:sldMkLst>
        <pc:spChg chg="mod">
          <ac:chgData name="Anandadeep Roy" userId="70c8ce8c-b20b-4f5c-9d20-1ca324a3a7af" providerId="ADAL" clId="{7010CE4E-8312-459C-B03A-073F591C38F6}" dt="2023-10-13T09:26:34.510" v="22" actId="20577"/>
          <ac:spMkLst>
            <pc:docMk/>
            <pc:sldMk cId="1207355675" sldId="259"/>
            <ac:spMk id="3" creationId="{F3961F07-D5D8-94AD-D974-A473F2511F3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7010CE4E-8312-459C-B03A-073F591C38F6}" dt="2023-10-13T09:26:30.476" v="21"/>
              <pc2:cmMkLst xmlns:pc2="http://schemas.microsoft.com/office/powerpoint/2019/9/main/command">
                <pc:docMk/>
                <pc:sldMk cId="1207355675" sldId="259"/>
                <pc2:cmMk id="{EFFA3823-7093-48EE-99ED-9989DA723793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7010CE4E-8312-459C-B03A-073F591C38F6}" dt="2023-10-13T09:26:36.598" v="23"/>
              <pc2:cmMkLst xmlns:pc2="http://schemas.microsoft.com/office/powerpoint/2019/9/main/command">
                <pc:docMk/>
                <pc:sldMk cId="1207355675" sldId="259"/>
                <pc2:cmMk id="{A75C564E-0384-4B9C-B82C-AF4B404E3C00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7010CE4E-8312-459C-B03A-073F591C38F6}" dt="2023-10-13T09:26:16.297" v="16"/>
              <pc2:cmMkLst xmlns:pc2="http://schemas.microsoft.com/office/powerpoint/2019/9/main/command">
                <pc:docMk/>
                <pc:sldMk cId="1207355675" sldId="259"/>
                <pc2:cmMk id="{3B21A16B-58D9-48BB-9EFC-608034FA1269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7010CE4E-8312-459C-B03A-073F591C38F6}" dt="2023-10-13T09:26:46.419" v="24"/>
              <pc2:cmMkLst xmlns:pc2="http://schemas.microsoft.com/office/powerpoint/2019/9/main/command">
                <pc:docMk/>
                <pc:sldMk cId="1207355675" sldId="259"/>
                <pc2:cmMk id="{10DDC3A2-8312-4CAD-BCD5-F6B2375986CB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7010CE4E-8312-459C-B03A-073F591C38F6}" dt="2023-10-13T09:26:24.192" v="19"/>
              <pc2:cmMkLst xmlns:pc2="http://schemas.microsoft.com/office/powerpoint/2019/9/main/command">
                <pc:docMk/>
                <pc:sldMk cId="1207355675" sldId="259"/>
                <pc2:cmMk id="{F359B3BD-A3A2-44E4-AF6A-3FCA91788EB8}"/>
              </pc2:cmMkLst>
            </pc226:cmChg>
          </p:ext>
        </pc:extLst>
      </pc:sldChg>
      <pc:sldChg chg="modSp mod delCm modCm">
        <pc:chgData name="Anandadeep Roy" userId="70c8ce8c-b20b-4f5c-9d20-1ca324a3a7af" providerId="ADAL" clId="{7010CE4E-8312-459C-B03A-073F591C38F6}" dt="2023-10-13T09:27:05.225" v="27"/>
        <pc:sldMkLst>
          <pc:docMk/>
          <pc:sldMk cId="2209962687" sldId="260"/>
        </pc:sldMkLst>
        <pc:spChg chg="mod">
          <ac:chgData name="Anandadeep Roy" userId="70c8ce8c-b20b-4f5c-9d20-1ca324a3a7af" providerId="ADAL" clId="{7010CE4E-8312-459C-B03A-073F591C38F6}" dt="2023-10-13T09:27:02.684" v="26" actId="20577"/>
          <ac:spMkLst>
            <pc:docMk/>
            <pc:sldMk cId="2209962687" sldId="260"/>
            <ac:spMk id="3" creationId="{7A7D6998-FC96-82FD-FC6F-5E6C571F461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7010CE4E-8312-459C-B03A-073F591C38F6}" dt="2023-10-13T09:27:05.225" v="27"/>
              <pc2:cmMkLst xmlns:pc2="http://schemas.microsoft.com/office/powerpoint/2019/9/main/command">
                <pc:docMk/>
                <pc:sldMk cId="2209962687" sldId="260"/>
                <pc2:cmMk id="{904AEB86-22EF-4AFD-8D07-88C75FDC620A}"/>
              </pc2:cmMkLst>
            </pc226:cmChg>
          </p:ext>
        </pc:extLst>
      </pc:sldChg>
      <pc:sldChg chg="modSp mod delCm modCm">
        <pc:chgData name="Anandadeep Roy" userId="70c8ce8c-b20b-4f5c-9d20-1ca324a3a7af" providerId="ADAL" clId="{7010CE4E-8312-459C-B03A-073F591C38F6}" dt="2023-10-13T09:27:15.422" v="32"/>
        <pc:sldMkLst>
          <pc:docMk/>
          <pc:sldMk cId="907719848" sldId="261"/>
        </pc:sldMkLst>
        <pc:spChg chg="mod">
          <ac:chgData name="Anandadeep Roy" userId="70c8ce8c-b20b-4f5c-9d20-1ca324a3a7af" providerId="ADAL" clId="{7010CE4E-8312-459C-B03A-073F591C38F6}" dt="2023-10-13T09:27:13.440" v="31" actId="20577"/>
          <ac:spMkLst>
            <pc:docMk/>
            <pc:sldMk cId="907719848" sldId="261"/>
            <ac:spMk id="3" creationId="{464E3A95-9939-C6A4-9B9A-675FD1C47D6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7010CE4E-8312-459C-B03A-073F591C38F6}" dt="2023-10-13T09:27:15.422" v="32"/>
              <pc2:cmMkLst xmlns:pc2="http://schemas.microsoft.com/office/powerpoint/2019/9/main/command">
                <pc:docMk/>
                <pc:sldMk cId="907719848" sldId="261"/>
                <pc2:cmMk id="{CDF5958A-73B0-44B0-AB86-C89614CE0300}"/>
              </pc2:cmMkLst>
            </pc226:cmChg>
          </p:ext>
        </pc:extLst>
      </pc:sldChg>
      <pc:sldChg chg="modSp mod delCm modCm">
        <pc:chgData name="Anandadeep Roy" userId="70c8ce8c-b20b-4f5c-9d20-1ca324a3a7af" providerId="ADAL" clId="{7010CE4E-8312-459C-B03A-073F591C38F6}" dt="2023-10-13T09:27:42.207" v="45"/>
        <pc:sldMkLst>
          <pc:docMk/>
          <pc:sldMk cId="222886720" sldId="262"/>
        </pc:sldMkLst>
        <pc:spChg chg="mod">
          <ac:chgData name="Anandadeep Roy" userId="70c8ce8c-b20b-4f5c-9d20-1ca324a3a7af" providerId="ADAL" clId="{7010CE4E-8312-459C-B03A-073F591C38F6}" dt="2023-10-13T09:27:38.119" v="44" actId="20577"/>
          <ac:spMkLst>
            <pc:docMk/>
            <pc:sldMk cId="222886720" sldId="262"/>
            <ac:spMk id="3" creationId="{EEC9414F-E97B-8893-3EEA-2B97DBC0DA8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7010CE4E-8312-459C-B03A-073F591C38F6}" dt="2023-10-13T09:27:42.207" v="45"/>
              <pc2:cmMkLst xmlns:pc2="http://schemas.microsoft.com/office/powerpoint/2019/9/main/command">
                <pc:docMk/>
                <pc:sldMk cId="222886720" sldId="262"/>
                <pc2:cmMk id="{8A9E918B-FAF0-4CC5-9BB6-DBB076352AB6}"/>
              </pc2:cmMkLst>
            </pc226:cmChg>
          </p:ext>
        </pc:extLst>
      </pc:sldChg>
      <pc:sldChg chg="modSp mod delCm modCm">
        <pc:chgData name="Anandadeep Roy" userId="70c8ce8c-b20b-4f5c-9d20-1ca324a3a7af" providerId="ADAL" clId="{7010CE4E-8312-459C-B03A-073F591C38F6}" dt="2023-10-13T09:28:01.890" v="51"/>
        <pc:sldMkLst>
          <pc:docMk/>
          <pc:sldMk cId="3950933744" sldId="263"/>
        </pc:sldMkLst>
        <pc:spChg chg="mod">
          <ac:chgData name="Anandadeep Roy" userId="70c8ce8c-b20b-4f5c-9d20-1ca324a3a7af" providerId="ADAL" clId="{7010CE4E-8312-459C-B03A-073F591C38F6}" dt="2023-10-13T09:27:59.897" v="50" actId="20577"/>
          <ac:spMkLst>
            <pc:docMk/>
            <pc:sldMk cId="3950933744" sldId="263"/>
            <ac:spMk id="3" creationId="{527CD59C-82CC-E3F3-B5F9-5DD08B7BB49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7010CE4E-8312-459C-B03A-073F591C38F6}" dt="2023-10-13T09:27:53.124" v="47"/>
              <pc2:cmMkLst xmlns:pc2="http://schemas.microsoft.com/office/powerpoint/2019/9/main/command">
                <pc:docMk/>
                <pc:sldMk cId="3950933744" sldId="263"/>
                <pc2:cmMk id="{A70F2D17-0A02-4F8B-91F3-1FE9C1C692A3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7010CE4E-8312-459C-B03A-073F591C38F6}" dt="2023-10-13T09:28:01.890" v="51"/>
              <pc2:cmMkLst xmlns:pc2="http://schemas.microsoft.com/office/powerpoint/2019/9/main/command">
                <pc:docMk/>
                <pc:sldMk cId="3950933744" sldId="263"/>
                <pc2:cmMk id="{F7E87F59-9D38-4806-929F-83BEE313756C}"/>
              </pc2:cmMkLst>
            </pc226:cmChg>
          </p:ext>
        </pc:extLst>
      </pc:sldChg>
      <pc:sldChg chg="modSp mod delCm modCm">
        <pc:chgData name="Anandadeep Roy" userId="70c8ce8c-b20b-4f5c-9d20-1ca324a3a7af" providerId="ADAL" clId="{7010CE4E-8312-459C-B03A-073F591C38F6}" dt="2023-10-13T09:28:09.793" v="53"/>
        <pc:sldMkLst>
          <pc:docMk/>
          <pc:sldMk cId="3886339241" sldId="264"/>
        </pc:sldMkLst>
        <pc:spChg chg="mod">
          <ac:chgData name="Anandadeep Roy" userId="70c8ce8c-b20b-4f5c-9d20-1ca324a3a7af" providerId="ADAL" clId="{7010CE4E-8312-459C-B03A-073F591C38F6}" dt="2023-10-13T09:28:07.272" v="52" actId="20577"/>
          <ac:spMkLst>
            <pc:docMk/>
            <pc:sldMk cId="3886339241" sldId="264"/>
            <ac:spMk id="3" creationId="{C89C3DAA-A774-5716-D1A2-AEB1F20E82F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7010CE4E-8312-459C-B03A-073F591C38F6}" dt="2023-10-13T09:28:09.793" v="53"/>
              <pc2:cmMkLst xmlns:pc2="http://schemas.microsoft.com/office/powerpoint/2019/9/main/command">
                <pc:docMk/>
                <pc:sldMk cId="3886339241" sldId="264"/>
                <pc2:cmMk id="{418B5E46-E075-4B0E-A5DE-F873F0B15E33}"/>
              </pc2:cmMkLst>
            </pc226:cmChg>
          </p:ext>
        </pc:extLst>
      </pc:sldChg>
    </pc:docChg>
  </pc:docChgLst>
  <pc:docChgLst>
    <pc:chgData name="Priya Das" userId="aa0838ee-16f7-48fd-8cd1-cefd81bd13dd" providerId="ADAL" clId="{2ABB21E3-8E33-4122-842A-72E30B9F99EE}"/>
    <pc:docChg chg="undo custSel modSld">
      <pc:chgData name="Priya Das" userId="aa0838ee-16f7-48fd-8cd1-cefd81bd13dd" providerId="ADAL" clId="{2ABB21E3-8E33-4122-842A-72E30B9F99EE}" dt="2023-09-05T10:30:01.322" v="72"/>
      <pc:docMkLst>
        <pc:docMk/>
      </pc:docMkLst>
      <pc:sldChg chg="modSp mod">
        <pc:chgData name="Priya Das" userId="aa0838ee-16f7-48fd-8cd1-cefd81bd13dd" providerId="ADAL" clId="{2ABB21E3-8E33-4122-842A-72E30B9F99EE}" dt="2023-09-05T09:56:52.474" v="1" actId="5793"/>
        <pc:sldMkLst>
          <pc:docMk/>
          <pc:sldMk cId="2855201945" sldId="256"/>
        </pc:sldMkLst>
        <pc:spChg chg="mod">
          <ac:chgData name="Priya Das" userId="aa0838ee-16f7-48fd-8cd1-cefd81bd13dd" providerId="ADAL" clId="{2ABB21E3-8E33-4122-842A-72E30B9F99EE}" dt="2023-09-05T09:56:52.474" v="1" actId="5793"/>
          <ac:spMkLst>
            <pc:docMk/>
            <pc:sldMk cId="2855201945" sldId="256"/>
            <ac:spMk id="3" creationId="{69DEE242-B56A-CE3F-8ED0-6BB1EDFFB621}"/>
          </ac:spMkLst>
        </pc:spChg>
      </pc:sldChg>
      <pc:sldChg chg="modSp mod addCm modCm">
        <pc:chgData name="Priya Das" userId="aa0838ee-16f7-48fd-8cd1-cefd81bd13dd" providerId="ADAL" clId="{2ABB21E3-8E33-4122-842A-72E30B9F99EE}" dt="2023-09-05T09:58:55.240" v="7"/>
        <pc:sldMkLst>
          <pc:docMk/>
          <pc:sldMk cId="3780648701" sldId="257"/>
        </pc:sldMkLst>
        <pc:spChg chg="mod">
          <ac:chgData name="Priya Das" userId="aa0838ee-16f7-48fd-8cd1-cefd81bd13dd" providerId="ADAL" clId="{2ABB21E3-8E33-4122-842A-72E30B9F99EE}" dt="2023-09-05T09:58:23.301" v="6" actId="20577"/>
          <ac:spMkLst>
            <pc:docMk/>
            <pc:sldMk cId="3780648701" sldId="257"/>
            <ac:spMk id="3" creationId="{0845CFA8-F200-3B27-48AB-0789F8E86598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Priya Das" userId="aa0838ee-16f7-48fd-8cd1-cefd81bd13dd" providerId="ADAL" clId="{2ABB21E3-8E33-4122-842A-72E30B9F99EE}" dt="2023-09-05T09:58:23.301" v="6" actId="20577"/>
              <pc2:cmMkLst xmlns:pc2="http://schemas.microsoft.com/office/powerpoint/2019/9/main/command">
                <pc:docMk/>
                <pc:sldMk cId="3780648701" sldId="257"/>
                <pc2:cmMk id="{97E50553-203D-4604-9D66-BD9AA74CE39A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2ABB21E3-8E33-4122-842A-72E30B9F99EE}" dt="2023-09-05T09:57:09.204" v="2"/>
              <pc2:cmMkLst xmlns:pc2="http://schemas.microsoft.com/office/powerpoint/2019/9/main/command">
                <pc:docMk/>
                <pc:sldMk cId="3780648701" sldId="257"/>
                <pc2:cmMk id="{261A2B6B-22DD-498D-874E-B89566B4439E}"/>
              </pc2:cmMkLst>
            </pc226:cmChg>
            <pc226:cmChg xmlns:pc226="http://schemas.microsoft.com/office/powerpoint/2022/06/main/command" chg="add mod">
              <pc226:chgData name="Priya Das" userId="aa0838ee-16f7-48fd-8cd1-cefd81bd13dd" providerId="ADAL" clId="{2ABB21E3-8E33-4122-842A-72E30B9F99EE}" dt="2023-09-05T09:58:23.301" v="6" actId="20577"/>
              <pc2:cmMkLst xmlns:pc2="http://schemas.microsoft.com/office/powerpoint/2019/9/main/command">
                <pc:docMk/>
                <pc:sldMk cId="3780648701" sldId="257"/>
                <pc2:cmMk id="{C8A28587-C628-404C-94FA-04F228FD4ADC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2ABB21E3-8E33-4122-842A-72E30B9F99EE}" dt="2023-09-05T09:58:55.240" v="7"/>
              <pc2:cmMkLst xmlns:pc2="http://schemas.microsoft.com/office/powerpoint/2019/9/main/command">
                <pc:docMk/>
                <pc:sldMk cId="3780648701" sldId="257"/>
                <pc2:cmMk id="{FA283DD6-2608-40F7-B0BD-6F3D590508EC}"/>
              </pc2:cmMkLst>
            </pc226:cmChg>
            <pc226:cmChg xmlns:pc226="http://schemas.microsoft.com/office/powerpoint/2022/06/main/command" chg="add mod">
              <pc226:chgData name="Priya Das" userId="aa0838ee-16f7-48fd-8cd1-cefd81bd13dd" providerId="ADAL" clId="{2ABB21E3-8E33-4122-842A-72E30B9F99EE}" dt="2023-09-05T09:58:23.301" v="6" actId="20577"/>
              <pc2:cmMkLst xmlns:pc2="http://schemas.microsoft.com/office/powerpoint/2019/9/main/command">
                <pc:docMk/>
                <pc:sldMk cId="3780648701" sldId="257"/>
                <pc2:cmMk id="{557C7EE8-2725-4BA4-819F-79492763589F}"/>
              </pc2:cmMkLst>
            </pc226:cmChg>
          </p:ext>
        </pc:extLst>
      </pc:sldChg>
      <pc:sldChg chg="modSp mod addCm">
        <pc:chgData name="Priya Das" userId="aa0838ee-16f7-48fd-8cd1-cefd81bd13dd" providerId="ADAL" clId="{2ABB21E3-8E33-4122-842A-72E30B9F99EE}" dt="2023-09-05T10:00:48.059" v="15"/>
        <pc:sldMkLst>
          <pc:docMk/>
          <pc:sldMk cId="1411352924" sldId="258"/>
        </pc:sldMkLst>
        <pc:spChg chg="mod">
          <ac:chgData name="Priya Das" userId="aa0838ee-16f7-48fd-8cd1-cefd81bd13dd" providerId="ADAL" clId="{2ABB21E3-8E33-4122-842A-72E30B9F99EE}" dt="2023-09-05T09:59:13.987" v="9" actId="20577"/>
          <ac:spMkLst>
            <pc:docMk/>
            <pc:sldMk cId="1411352924" sldId="258"/>
            <ac:spMk id="2" creationId="{9CF78044-D9B1-3B31-B734-F75E84DE1367}"/>
          </ac:spMkLst>
        </pc:spChg>
        <pc:spChg chg="mod">
          <ac:chgData name="Priya Das" userId="aa0838ee-16f7-48fd-8cd1-cefd81bd13dd" providerId="ADAL" clId="{2ABB21E3-8E33-4122-842A-72E30B9F99EE}" dt="2023-09-05T10:00:15.449" v="13" actId="5793"/>
          <ac:spMkLst>
            <pc:docMk/>
            <pc:sldMk cId="1411352924" sldId="258"/>
            <ac:spMk id="3" creationId="{25155D6D-4509-C6AE-5708-2707C5D2229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Priya Das" userId="aa0838ee-16f7-48fd-8cd1-cefd81bd13dd" providerId="ADAL" clId="{2ABB21E3-8E33-4122-842A-72E30B9F99EE}" dt="2023-09-05T10:00:48.059" v="15"/>
              <pc2:cmMkLst xmlns:pc2="http://schemas.microsoft.com/office/powerpoint/2019/9/main/command">
                <pc:docMk/>
                <pc:sldMk cId="1411352924" sldId="258"/>
                <pc2:cmMk id="{9CB9D0CF-5A83-49AB-8355-3ED02377E9F2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2ABB21E3-8E33-4122-842A-72E30B9F99EE}" dt="2023-09-05T10:00:32.285" v="14"/>
              <pc2:cmMkLst xmlns:pc2="http://schemas.microsoft.com/office/powerpoint/2019/9/main/command">
                <pc:docMk/>
                <pc:sldMk cId="1411352924" sldId="258"/>
                <pc2:cmMk id="{6EFCA2F8-CE22-4582-AB62-0E7CDC9F715A}"/>
              </pc2:cmMkLst>
            </pc226:cmChg>
          </p:ext>
        </pc:extLst>
      </pc:sldChg>
      <pc:sldChg chg="modSp mod addCm">
        <pc:chgData name="Priya Das" userId="aa0838ee-16f7-48fd-8cd1-cefd81bd13dd" providerId="ADAL" clId="{2ABB21E3-8E33-4122-842A-72E30B9F99EE}" dt="2023-09-05T10:05:27.809" v="23"/>
        <pc:sldMkLst>
          <pc:docMk/>
          <pc:sldMk cId="1207355675" sldId="259"/>
        </pc:sldMkLst>
        <pc:spChg chg="mod">
          <ac:chgData name="Priya Das" userId="aa0838ee-16f7-48fd-8cd1-cefd81bd13dd" providerId="ADAL" clId="{2ABB21E3-8E33-4122-842A-72E30B9F99EE}" dt="2023-09-05T10:03:55.062" v="16" actId="20577"/>
          <ac:spMkLst>
            <pc:docMk/>
            <pc:sldMk cId="1207355675" sldId="259"/>
            <ac:spMk id="2" creationId="{1869A6E4-37C1-2871-7956-62395DEEC68E}"/>
          </ac:spMkLst>
        </pc:spChg>
        <pc:spChg chg="mod">
          <ac:chgData name="Priya Das" userId="aa0838ee-16f7-48fd-8cd1-cefd81bd13dd" providerId="ADAL" clId="{2ABB21E3-8E33-4122-842A-72E30B9F99EE}" dt="2023-09-05T10:04:00.949" v="18" actId="20577"/>
          <ac:spMkLst>
            <pc:docMk/>
            <pc:sldMk cId="1207355675" sldId="259"/>
            <ac:spMk id="3" creationId="{F3961F07-D5D8-94AD-D974-A473F2511F3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Priya Das" userId="aa0838ee-16f7-48fd-8cd1-cefd81bd13dd" providerId="ADAL" clId="{2ABB21E3-8E33-4122-842A-72E30B9F99EE}" dt="2023-09-05T10:04:41.821" v="21"/>
              <pc2:cmMkLst xmlns:pc2="http://schemas.microsoft.com/office/powerpoint/2019/9/main/command">
                <pc:docMk/>
                <pc:sldMk cId="1207355675" sldId="259"/>
                <pc2:cmMk id="{EFFA3823-7093-48EE-99ED-9989DA723793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2ABB21E3-8E33-4122-842A-72E30B9F99EE}" dt="2023-09-05T10:05:06.446" v="22"/>
              <pc2:cmMkLst xmlns:pc2="http://schemas.microsoft.com/office/powerpoint/2019/9/main/command">
                <pc:docMk/>
                <pc:sldMk cId="1207355675" sldId="259"/>
                <pc2:cmMk id="{A75C564E-0384-4B9C-B82C-AF4B404E3C00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2ABB21E3-8E33-4122-842A-72E30B9F99EE}" dt="2023-09-05T10:04:16.701" v="19"/>
              <pc2:cmMkLst xmlns:pc2="http://schemas.microsoft.com/office/powerpoint/2019/9/main/command">
                <pc:docMk/>
                <pc:sldMk cId="1207355675" sldId="259"/>
                <pc2:cmMk id="{3B21A16B-58D9-48BB-9EFC-608034FA1269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2ABB21E3-8E33-4122-842A-72E30B9F99EE}" dt="2023-09-05T10:05:27.809" v="23"/>
              <pc2:cmMkLst xmlns:pc2="http://schemas.microsoft.com/office/powerpoint/2019/9/main/command">
                <pc:docMk/>
                <pc:sldMk cId="1207355675" sldId="259"/>
                <pc2:cmMk id="{10DDC3A2-8312-4CAD-BCD5-F6B2375986CB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2ABB21E3-8E33-4122-842A-72E30B9F99EE}" dt="2023-09-05T10:04:26.469" v="20"/>
              <pc2:cmMkLst xmlns:pc2="http://schemas.microsoft.com/office/powerpoint/2019/9/main/command">
                <pc:docMk/>
                <pc:sldMk cId="1207355675" sldId="259"/>
                <pc2:cmMk id="{F359B3BD-A3A2-44E4-AF6A-3FCA91788EB8}"/>
              </pc2:cmMkLst>
            </pc226:cmChg>
          </p:ext>
        </pc:extLst>
      </pc:sldChg>
      <pc:sldChg chg="modSp mod addCm">
        <pc:chgData name="Priya Das" userId="aa0838ee-16f7-48fd-8cd1-cefd81bd13dd" providerId="ADAL" clId="{2ABB21E3-8E33-4122-842A-72E30B9F99EE}" dt="2023-09-05T10:14:54.593" v="28"/>
        <pc:sldMkLst>
          <pc:docMk/>
          <pc:sldMk cId="2209962687" sldId="260"/>
        </pc:sldMkLst>
        <pc:spChg chg="mod">
          <ac:chgData name="Priya Das" userId="aa0838ee-16f7-48fd-8cd1-cefd81bd13dd" providerId="ADAL" clId="{2ABB21E3-8E33-4122-842A-72E30B9F99EE}" dt="2023-09-05T10:11:43.672" v="27" actId="20577"/>
          <ac:spMkLst>
            <pc:docMk/>
            <pc:sldMk cId="2209962687" sldId="260"/>
            <ac:spMk id="3" creationId="{7A7D6998-FC96-82FD-FC6F-5E6C571F461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Priya Das" userId="aa0838ee-16f7-48fd-8cd1-cefd81bd13dd" providerId="ADAL" clId="{2ABB21E3-8E33-4122-842A-72E30B9F99EE}" dt="2023-09-05T10:14:54.593" v="28"/>
              <pc2:cmMkLst xmlns:pc2="http://schemas.microsoft.com/office/powerpoint/2019/9/main/command">
                <pc:docMk/>
                <pc:sldMk cId="2209962687" sldId="260"/>
                <pc2:cmMk id="{904AEB86-22EF-4AFD-8D07-88C75FDC620A}"/>
              </pc2:cmMkLst>
            </pc226:cmChg>
          </p:ext>
        </pc:extLst>
      </pc:sldChg>
      <pc:sldChg chg="modSp mod addCm">
        <pc:chgData name="Priya Das" userId="aa0838ee-16f7-48fd-8cd1-cefd81bd13dd" providerId="ADAL" clId="{2ABB21E3-8E33-4122-842A-72E30B9F99EE}" dt="2023-09-05T10:25:45.914" v="33"/>
        <pc:sldMkLst>
          <pc:docMk/>
          <pc:sldMk cId="907719848" sldId="261"/>
        </pc:sldMkLst>
        <pc:spChg chg="mod">
          <ac:chgData name="Priya Das" userId="aa0838ee-16f7-48fd-8cd1-cefd81bd13dd" providerId="ADAL" clId="{2ABB21E3-8E33-4122-842A-72E30B9F99EE}" dt="2023-09-05T10:15:33.326" v="32" actId="20577"/>
          <ac:spMkLst>
            <pc:docMk/>
            <pc:sldMk cId="907719848" sldId="261"/>
            <ac:spMk id="2" creationId="{AA38EE35-B19A-723D-6D92-C9B796B061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Priya Das" userId="aa0838ee-16f7-48fd-8cd1-cefd81bd13dd" providerId="ADAL" clId="{2ABB21E3-8E33-4122-842A-72E30B9F99EE}" dt="2023-09-05T10:25:45.914" v="33"/>
              <pc2:cmMkLst xmlns:pc2="http://schemas.microsoft.com/office/powerpoint/2019/9/main/command">
                <pc:docMk/>
                <pc:sldMk cId="907719848" sldId="261"/>
                <pc2:cmMk id="{CDF5958A-73B0-44B0-AB86-C89614CE0300}"/>
              </pc2:cmMkLst>
            </pc226:cmChg>
          </p:ext>
        </pc:extLst>
      </pc:sldChg>
      <pc:sldChg chg="modSp mod addCm modCm">
        <pc:chgData name="Priya Das" userId="aa0838ee-16f7-48fd-8cd1-cefd81bd13dd" providerId="ADAL" clId="{2ABB21E3-8E33-4122-842A-72E30B9F99EE}" dt="2023-09-05T10:27:41.563" v="39" actId="20577"/>
        <pc:sldMkLst>
          <pc:docMk/>
          <pc:sldMk cId="222886720" sldId="262"/>
        </pc:sldMkLst>
        <pc:spChg chg="mod">
          <ac:chgData name="Priya Das" userId="aa0838ee-16f7-48fd-8cd1-cefd81bd13dd" providerId="ADAL" clId="{2ABB21E3-8E33-4122-842A-72E30B9F99EE}" dt="2023-09-05T10:27:41.563" v="39" actId="20577"/>
          <ac:spMkLst>
            <pc:docMk/>
            <pc:sldMk cId="222886720" sldId="262"/>
            <ac:spMk id="3" creationId="{EEC9414F-E97B-8893-3EEA-2B97DBC0DA8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Priya Das" userId="aa0838ee-16f7-48fd-8cd1-cefd81bd13dd" providerId="ADAL" clId="{2ABB21E3-8E33-4122-842A-72E30B9F99EE}" dt="2023-09-05T10:27:41.563" v="39" actId="20577"/>
              <pc2:cmMkLst xmlns:pc2="http://schemas.microsoft.com/office/powerpoint/2019/9/main/command">
                <pc:docMk/>
                <pc:sldMk cId="222886720" sldId="262"/>
                <pc2:cmMk id="{8A9E918B-FAF0-4CC5-9BB6-DBB076352AB6}"/>
              </pc2:cmMkLst>
            </pc226:cmChg>
          </p:ext>
        </pc:extLst>
      </pc:sldChg>
      <pc:sldChg chg="modSp mod addCm">
        <pc:chgData name="Priya Das" userId="aa0838ee-16f7-48fd-8cd1-cefd81bd13dd" providerId="ADAL" clId="{2ABB21E3-8E33-4122-842A-72E30B9F99EE}" dt="2023-09-05T10:28:40.182" v="43"/>
        <pc:sldMkLst>
          <pc:docMk/>
          <pc:sldMk cId="3950933744" sldId="263"/>
        </pc:sldMkLst>
        <pc:spChg chg="mod">
          <ac:chgData name="Priya Das" userId="aa0838ee-16f7-48fd-8cd1-cefd81bd13dd" providerId="ADAL" clId="{2ABB21E3-8E33-4122-842A-72E30B9F99EE}" dt="2023-09-05T10:27:55.460" v="41" actId="20577"/>
          <ac:spMkLst>
            <pc:docMk/>
            <pc:sldMk cId="3950933744" sldId="263"/>
            <ac:spMk id="3" creationId="{527CD59C-82CC-E3F3-B5F9-5DD08B7BB49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Priya Das" userId="aa0838ee-16f7-48fd-8cd1-cefd81bd13dd" providerId="ADAL" clId="{2ABB21E3-8E33-4122-842A-72E30B9F99EE}" dt="2023-09-05T10:28:12.920" v="42"/>
              <pc2:cmMkLst xmlns:pc2="http://schemas.microsoft.com/office/powerpoint/2019/9/main/command">
                <pc:docMk/>
                <pc:sldMk cId="3950933744" sldId="263"/>
                <pc2:cmMk id="{A70F2D17-0A02-4F8B-91F3-1FE9C1C692A3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2ABB21E3-8E33-4122-842A-72E30B9F99EE}" dt="2023-09-05T10:28:40.182" v="43"/>
              <pc2:cmMkLst xmlns:pc2="http://schemas.microsoft.com/office/powerpoint/2019/9/main/command">
                <pc:docMk/>
                <pc:sldMk cId="3950933744" sldId="263"/>
                <pc2:cmMk id="{F7E87F59-9D38-4806-929F-83BEE313756C}"/>
              </pc2:cmMkLst>
            </pc226:cmChg>
          </p:ext>
        </pc:extLst>
      </pc:sldChg>
      <pc:sldChg chg="addCm">
        <pc:chgData name="Priya Das" userId="aa0838ee-16f7-48fd-8cd1-cefd81bd13dd" providerId="ADAL" clId="{2ABB21E3-8E33-4122-842A-72E30B9F99EE}" dt="2023-09-05T10:30:01.322" v="72"/>
        <pc:sldMkLst>
          <pc:docMk/>
          <pc:sldMk cId="3886339241" sldId="26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Priya Das" userId="aa0838ee-16f7-48fd-8cd1-cefd81bd13dd" providerId="ADAL" clId="{2ABB21E3-8E33-4122-842A-72E30B9F99EE}" dt="2023-09-05T10:30:01.322" v="72"/>
              <pc2:cmMkLst xmlns:pc2="http://schemas.microsoft.com/office/powerpoint/2019/9/main/command">
                <pc:docMk/>
                <pc:sldMk cId="3886339241" sldId="264"/>
                <pc2:cmMk id="{418B5E46-E075-4B0E-A5DE-F873F0B15E33}"/>
              </pc2:cmMkLst>
            </pc226:cmChg>
          </p:ext>
        </pc:extLst>
      </pc:sldChg>
      <pc:sldChg chg="modSp mod">
        <pc:chgData name="Priya Das" userId="aa0838ee-16f7-48fd-8cd1-cefd81bd13dd" providerId="ADAL" clId="{2ABB21E3-8E33-4122-842A-72E30B9F99EE}" dt="2023-09-05T10:29:40.156" v="71" actId="113"/>
        <pc:sldMkLst>
          <pc:docMk/>
          <pc:sldMk cId="2579985398" sldId="265"/>
        </pc:sldMkLst>
        <pc:spChg chg="mod">
          <ac:chgData name="Priya Das" userId="aa0838ee-16f7-48fd-8cd1-cefd81bd13dd" providerId="ADAL" clId="{2ABB21E3-8E33-4122-842A-72E30B9F99EE}" dt="2023-09-05T10:28:49.029" v="45" actId="20577"/>
          <ac:spMkLst>
            <pc:docMk/>
            <pc:sldMk cId="2579985398" sldId="265"/>
            <ac:spMk id="2" creationId="{4BA2E357-3038-9E43-1893-0EF218B330FE}"/>
          </ac:spMkLst>
        </pc:spChg>
        <pc:graphicFrameChg chg="modGraphic">
          <ac:chgData name="Priya Das" userId="aa0838ee-16f7-48fd-8cd1-cefd81bd13dd" providerId="ADAL" clId="{2ABB21E3-8E33-4122-842A-72E30B9F99EE}" dt="2023-09-05T10:29:40.156" v="71" actId="113"/>
          <ac:graphicFrameMkLst>
            <pc:docMk/>
            <pc:sldMk cId="2579985398" sldId="265"/>
            <ac:graphicFrameMk id="4" creationId="{A1D29C1A-4E26-9115-BABB-D2F08CAEBD6B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457EE-A4B4-C67C-8317-40DB099F16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3F0791-169F-A504-1509-EE48117701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20582B-C3E7-4473-E4C0-3650277E2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AEEB2-B472-41CF-9399-BADB11F13B2F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E291C-8ECF-BC6A-320F-042C261CA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FD4CF-99F3-7E77-B8B7-648148460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A9DF-8D46-433A-AB0B-8B40E547B6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9801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40DAF-5AF0-532A-E9A9-2DDA99EED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DEF461-5ED4-9728-757A-4FA2E71E05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3B741-0DC0-10EE-4A51-EDABCA79F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AEEB2-B472-41CF-9399-BADB11F13B2F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642DB-8AB0-82DC-8DB6-B70D29B9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655A9-873D-F719-CBDF-B3E33EE37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A9DF-8D46-433A-AB0B-8B40E547B6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8613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33E479-47B7-34E7-D380-508ACDD961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AAB4CB-000B-449A-2AC8-5C6A2E5B4A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8C4A37-A412-0114-04B9-2869C1EE1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AEEB2-B472-41CF-9399-BADB11F13B2F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7E34F-44A1-AE8C-4437-CFC809277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9F6AC-D68A-CE42-E673-F399E2AED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A9DF-8D46-433A-AB0B-8B40E547B6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074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A69B2-F589-C3DC-2DA1-68A4E47C1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AC926-6360-7FBA-840A-0D6D84541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5DB90-CA1C-A0B2-43B0-DF6FCABC5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AEEB2-B472-41CF-9399-BADB11F13B2F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1D742-5931-7289-F7ED-FAD4F3A9F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42B1F-B5AD-7E30-A20D-ABAFD624A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A9DF-8D46-433A-AB0B-8B40E547B6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7344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459DF-4920-DBBD-3DA9-A518C25EF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C7C03-BC3F-D675-22E1-C5CEE1A81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BEE37-C180-6CDE-E531-62B90EB8E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AEEB2-B472-41CF-9399-BADB11F13B2F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FB7B00-924B-7394-2215-61382EEB9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EE6F5-AB51-4FB3-99F7-9216B2B1B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A9DF-8D46-433A-AB0B-8B40E547B6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1959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8E915-7F1B-2314-9A5B-ADBB60949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8334A-9A47-DDE1-BA62-8BB98CD18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14AA57-7798-F39C-6DDE-163BD89EB5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F6BE9E-9852-534A-11A3-2F93B8202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AEEB2-B472-41CF-9399-BADB11F13B2F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30073D-E089-5295-96C6-4E252DAB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725D4-0A0A-0D20-84F8-03E412717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A9DF-8D46-433A-AB0B-8B40E547B6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2370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CC6A6-2175-8E53-23C3-50B87D657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A35443-6BFE-27D2-7A39-65FB7EF1C7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D78D86-D9AC-DD0C-623D-0357A4B535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7E2656-129A-09F9-4003-3A4AAC5954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223146-A3B5-FAEC-5DE3-4A22F756A4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02488D-640D-74B2-BDB3-408B6CA9B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AEEB2-B472-41CF-9399-BADB11F13B2F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1780E4-07AA-8DA4-68A2-218F170CA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81B757-F8CB-FFC3-F019-B1BC28839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A9DF-8D46-433A-AB0B-8B40E547B6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136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F3D59-0C45-CE98-952F-64F0D643E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0D77D5-21FA-889C-B00F-5A2828F8D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AEEB2-B472-41CF-9399-BADB11F13B2F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364002-EC84-7510-95A8-ADC862368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D35FCA-5234-906E-4A1B-5D4BE5EAB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A9DF-8D46-433A-AB0B-8B40E547B6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5494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F6E04B-0BB9-84F2-93D4-6D8E30C91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AEEB2-B472-41CF-9399-BADB11F13B2F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C915AF-A652-EA08-5761-15850D563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198D61-3CF8-2398-5407-D181B5DB4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A9DF-8D46-433A-AB0B-8B40E547B6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200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CD894-7556-C3A4-F381-955DD9FDB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81781-8E99-D1A2-B398-C35D74B7E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9EF3EA-991B-76B7-EC4F-7712E51A6A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916920-DA07-5F92-FB2E-6BDDFEE24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AEEB2-B472-41CF-9399-BADB11F13B2F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8D4712-3740-301F-85E7-80F4F1015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61A77C-551A-54BF-802F-8CA8A2E9D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A9DF-8D46-433A-AB0B-8B40E547B6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3415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02A35-BB7F-6594-5E46-3CD2A5C1B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78FE9D-9EB1-37EE-9FF4-B658091EE0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BC4945-F7AA-B370-9A86-F5CD0EEBC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6341C2-6826-20EB-B6CA-4D1CC93A0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AEEB2-B472-41CF-9399-BADB11F13B2F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BA5A03-A7DC-7071-8C2C-FBE0298A4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E10F3C-AF02-5776-E4C1-01E5D55D5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A9DF-8D46-433A-AB0B-8B40E547B6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3293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DBD051-B728-5EDC-9495-4FA914F04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4394D5-5C63-3E9D-E13A-8CC12C80C0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1F395-1C07-CF4B-F67B-F9475BF2E2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AEEB2-B472-41CF-9399-BADB11F13B2F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A9F56-8A4B-9DA0-AD71-05D22F7347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306E7F-7F6A-BB28-D922-F991EF91C4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AA9DF-8D46-433A-AB0B-8B40E547B6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5414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0C2E3-B263-E0BE-F03A-2884C11928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Reforms Under the NDA Government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DEE242-B56A-CE3F-8ED0-6BB1EDFFB6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2014–19</a:t>
            </a:r>
          </a:p>
        </p:txBody>
      </p:sp>
    </p:spTree>
    <p:extLst>
      <p:ext uri="{BB962C8B-B14F-4D97-AF65-F5344CB8AC3E}">
        <p14:creationId xmlns:p14="http://schemas.microsoft.com/office/powerpoint/2010/main" val="2855201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57E78-BB3F-0CBE-B232-7381F0EE1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C3DAA-A774-5716-D1A2-AEB1F20E8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COVID lockdown in 2020 and difficult to evaluate NDA 2 tenure.</a:t>
            </a:r>
          </a:p>
          <a:p>
            <a:r>
              <a:rPr lang="en-IN" dirty="0"/>
              <a:t>Controversies around data collection by NDA makes it difficult to compare data with previous regimes.</a:t>
            </a:r>
          </a:p>
          <a:p>
            <a:r>
              <a:rPr lang="en-IN" dirty="0"/>
              <a:t>Overall GDP growth and indicators in NDA 1 are lower than UPA.</a:t>
            </a:r>
          </a:p>
          <a:p>
            <a:r>
              <a:rPr lang="en-IN" dirty="0"/>
              <a:t>BJP has brought in multiple innovative policies.</a:t>
            </a:r>
          </a:p>
          <a:p>
            <a:r>
              <a:rPr lang="en-IN" dirty="0"/>
              <a:t>Focus on digitization and cooperation amongst states.</a:t>
            </a:r>
          </a:p>
          <a:p>
            <a:r>
              <a:rPr lang="en-IN" dirty="0"/>
              <a:t>BJP can learn from their tenure and improve policy execution mechanisms.</a:t>
            </a:r>
          </a:p>
          <a:p>
            <a:r>
              <a:rPr lang="en-IN" dirty="0"/>
              <a:t>Needs a clearer policy of reforms to differentiate itself from Congress.</a:t>
            </a:r>
          </a:p>
        </p:txBody>
      </p:sp>
    </p:spTree>
    <p:extLst>
      <p:ext uri="{BB962C8B-B14F-4D97-AF65-F5344CB8AC3E}">
        <p14:creationId xmlns:p14="http://schemas.microsoft.com/office/powerpoint/2010/main" val="3886339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41ABE-86FC-0DBB-9BDB-2AB4FFA5C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How NDA government gained electoral majority?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5CFA8-F200-3B27-48AB-0789F8E86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Hindu nationalist politics based on Ayodhya movement, uniform civil code, and Kashmir issue.</a:t>
            </a:r>
          </a:p>
          <a:p>
            <a:r>
              <a:rPr lang="en-IN" dirty="0"/>
              <a:t>NDA had a different electoral strategy from previous governments.</a:t>
            </a:r>
          </a:p>
          <a:p>
            <a:r>
              <a:rPr lang="en-IN" dirty="0"/>
              <a:t>Having candidates from backward communities to compete with BSP and SP in Uttar Pradesh.</a:t>
            </a:r>
          </a:p>
          <a:p>
            <a:r>
              <a:rPr lang="en-IN" dirty="0"/>
              <a:t>Use of digital media to project a modern party, especially targeting young voters.</a:t>
            </a:r>
          </a:p>
          <a:p>
            <a:r>
              <a:rPr lang="en-IN" dirty="0"/>
              <a:t>Building image of Modi as a youth- and modernisations- oriented PM.</a:t>
            </a:r>
          </a:p>
          <a:p>
            <a:r>
              <a:rPr lang="en-IN" dirty="0"/>
              <a:t>Success of Direct Beneficiary Transfers.</a:t>
            </a:r>
          </a:p>
        </p:txBody>
      </p:sp>
    </p:spTree>
    <p:extLst>
      <p:ext uri="{BB962C8B-B14F-4D97-AF65-F5344CB8AC3E}">
        <p14:creationId xmlns:p14="http://schemas.microsoft.com/office/powerpoint/2010/main" val="3780648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78044-D9B1-3B31-B734-F75E84DE1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NDA economic philosophy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55D6D-4509-C6AE-5708-2707C5D22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BJP Election Manifesto focussed on social policies and growth through 5Ts.</a:t>
            </a:r>
          </a:p>
          <a:p>
            <a:r>
              <a:rPr lang="en-IN" dirty="0"/>
              <a:t>Economic Survey of 2013–14 focussed on need for reforms and government taking a role of addressing market failure rather than directing production.</a:t>
            </a:r>
          </a:p>
          <a:p>
            <a:r>
              <a:rPr lang="en-IN" dirty="0"/>
              <a:t>Niti Aayog replaced PC, in order to make and evaluate policy.</a:t>
            </a:r>
          </a:p>
          <a:p>
            <a:r>
              <a:rPr lang="en-IN" dirty="0"/>
              <a:t>No clear economic philosophy in NDA 1 period – initial focus on ‘make in India’ production and digital technology, but later pivot to agriculture-based issues.</a:t>
            </a:r>
          </a:p>
        </p:txBody>
      </p:sp>
    </p:spTree>
    <p:extLst>
      <p:ext uri="{BB962C8B-B14F-4D97-AF65-F5344CB8AC3E}">
        <p14:creationId xmlns:p14="http://schemas.microsoft.com/office/powerpoint/2010/main" val="1411352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9A6E4-37C1-2871-7956-62395DEEC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Social policy: Direct Beneficiary Transfers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61F07-D5D8-94AD-D974-A473F2511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DBTs are different from right-based policy, transfer income directly to marginalized. </a:t>
            </a:r>
          </a:p>
          <a:p>
            <a:r>
              <a:rPr lang="en-IN" dirty="0"/>
              <a:t>NDA used digital technology to bypass corruption and leakage mechanisms. </a:t>
            </a:r>
          </a:p>
          <a:p>
            <a:r>
              <a:rPr lang="en-IN" dirty="0"/>
              <a:t>Aadhar Act of 2016 used to identify marginalized.</a:t>
            </a:r>
          </a:p>
          <a:p>
            <a:r>
              <a:rPr lang="en-IN" dirty="0"/>
              <a:t>PMJAY used to open bank accounts and link identity, phone number, and person.</a:t>
            </a:r>
          </a:p>
          <a:p>
            <a:r>
              <a:rPr lang="en-IN" dirty="0"/>
              <a:t>This mechanism was used to directly transfer money to people. </a:t>
            </a:r>
          </a:p>
          <a:p>
            <a:r>
              <a:rPr lang="en-IN" dirty="0"/>
              <a:t>DBT increased from 21.2 crore in UPA last year to 76.3 crores at the end of NDA 1 tenure.</a:t>
            </a:r>
          </a:p>
        </p:txBody>
      </p:sp>
    </p:spTree>
    <p:extLst>
      <p:ext uri="{BB962C8B-B14F-4D97-AF65-F5344CB8AC3E}">
        <p14:creationId xmlns:p14="http://schemas.microsoft.com/office/powerpoint/2010/main" val="1207355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E2C27-B9DB-78AF-EA13-BA2280AB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Demonetization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D6998-FC96-82FD-FC6F-5E6C571F4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In November 2016 NDA government announced demonetization of all currency.</a:t>
            </a:r>
          </a:p>
          <a:p>
            <a:r>
              <a:rPr lang="en-IN" dirty="0"/>
              <a:t>This exercise was meant to eradicate corruption, as black money would not be returned to banks.</a:t>
            </a:r>
          </a:p>
          <a:p>
            <a:r>
              <a:rPr lang="en-IN" dirty="0"/>
              <a:t>Demonetization had adverse effect on Indian GDP and caused major inconvenience to India’s cash-based economy.</a:t>
            </a:r>
          </a:p>
          <a:p>
            <a:r>
              <a:rPr lang="en-IN" dirty="0"/>
              <a:t>The exercise was not effective in catching black money as most currency was returned.</a:t>
            </a:r>
          </a:p>
          <a:p>
            <a:r>
              <a:rPr lang="en-IN" dirty="0"/>
              <a:t>Demonetization assisted in pushing part of the economy to mobile/digital payments. </a:t>
            </a:r>
          </a:p>
        </p:txBody>
      </p:sp>
    </p:spTree>
    <p:extLst>
      <p:ext uri="{BB962C8B-B14F-4D97-AF65-F5344CB8AC3E}">
        <p14:creationId xmlns:p14="http://schemas.microsoft.com/office/powerpoint/2010/main" val="2209962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8EE35-B19A-723D-6D92-C9B796B06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Goods and Services 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E3A95-9939-C6A4-9B9A-675FD1C47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/>
              <a:t>GST introduced in 2017 to simplify the tax structure in India and increase collection of tax revenue.</a:t>
            </a:r>
          </a:p>
          <a:p>
            <a:r>
              <a:rPr lang="en-IN" dirty="0"/>
              <a:t>GST is a value added tax which puts all goods into one of three tax categories, the tax is paid by the final consumer, instead of taxing each point in the production process.</a:t>
            </a:r>
          </a:p>
          <a:p>
            <a:r>
              <a:rPr lang="en-IN" dirty="0"/>
              <a:t>Challenged by multiple states which would lose out on revenue as goods produced locally would be sold in other regions.</a:t>
            </a:r>
          </a:p>
          <a:p>
            <a:r>
              <a:rPr lang="en-IN" dirty="0"/>
              <a:t>Also, challenged due to lack of logic for how items are placed in tax brackets.</a:t>
            </a:r>
          </a:p>
          <a:p>
            <a:r>
              <a:rPr lang="en-IN" dirty="0"/>
              <a:t>NDA built a GST council to act as a judicial authority to resolve issues with GST.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07719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564A8-A25C-F660-EDD0-F13B84AE5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Pradhan Mantri Jan Arogya Yojana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9414F-E97B-8893-3EEA-2B97DBC0D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/>
              <a:t>In 2018, unveils the world's largest public insurance program: 10 crore poor families covered by INR 5 lakh insurance cover.</a:t>
            </a:r>
          </a:p>
          <a:p>
            <a:r>
              <a:rPr lang="en-IN" dirty="0"/>
              <a:t>In theory meant to supplement the lack of public health access, but many issues with execution</a:t>
            </a:r>
          </a:p>
          <a:p>
            <a:r>
              <a:rPr lang="en-IN" dirty="0"/>
              <a:t>Lack of hospitals and doctors</a:t>
            </a:r>
          </a:p>
          <a:p>
            <a:r>
              <a:rPr lang="en-IN" dirty="0"/>
              <a:t>Illiterate population makes them susceptible to manipulation from private hospitals.</a:t>
            </a:r>
          </a:p>
          <a:p>
            <a:r>
              <a:rPr lang="en-IN" dirty="0"/>
              <a:t>Not clear where funds are allocated for premium: state or centre?</a:t>
            </a:r>
          </a:p>
          <a:p>
            <a:r>
              <a:rPr lang="en-IN" dirty="0"/>
              <a:t>NDA did not allocate enough funds to the program.</a:t>
            </a:r>
          </a:p>
          <a:p>
            <a:r>
              <a:rPr lang="en-IN" dirty="0"/>
              <a:t>Difficult to evaluate whether program will be a success based on current data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2886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EA946-84C7-1315-B608-027F30A5C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Farm Bill 2018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CD59C-82CC-E3F3-B5F9-5DD08B7BB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/>
              <a:t>Policy by BJP to address growing agrarian distress by increase opportunities for private contract farming. </a:t>
            </a:r>
          </a:p>
          <a:p>
            <a:r>
              <a:rPr lang="en-IN" dirty="0"/>
              <a:t>Historically, small farmers (majority) sold in government-regulated centralized markets (also called APMC). The procured foodgrains were allocated through the PDS.</a:t>
            </a:r>
          </a:p>
          <a:p>
            <a:r>
              <a:rPr lang="en-IN" dirty="0"/>
              <a:t>Farm bills created infrastructure for competitive procurement of agricultural goods, essentially allowing private parties to compete with government procurement.</a:t>
            </a:r>
          </a:p>
          <a:p>
            <a:r>
              <a:rPr lang="en-IN" dirty="0"/>
              <a:t>Strong political backlash faced due to suspicion amongst farmers that they would be manipulated by private parties with no support from the government.</a:t>
            </a:r>
          </a:p>
          <a:p>
            <a:r>
              <a:rPr lang="en-IN" dirty="0"/>
              <a:t>Farm bill repealed in 2022.</a:t>
            </a:r>
          </a:p>
        </p:txBody>
      </p:sp>
    </p:spTree>
    <p:extLst>
      <p:ext uri="{BB962C8B-B14F-4D97-AF65-F5344CB8AC3E}">
        <p14:creationId xmlns:p14="http://schemas.microsoft.com/office/powerpoint/2010/main" val="3950933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A2E357-3038-9E43-1893-0EF218B33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n-IN" dirty="0"/>
              <a:t>Comparing economy under NDA to previous regimes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1D29C1A-4E26-9115-BABB-D2F08CAEBD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3670955"/>
              </p:ext>
            </p:extLst>
          </p:nvPr>
        </p:nvGraphicFramePr>
        <p:xfrm>
          <a:off x="838200" y="2010381"/>
          <a:ext cx="10515602" cy="4189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4708">
                  <a:extLst>
                    <a:ext uri="{9D8B030D-6E8A-4147-A177-3AD203B41FA5}">
                      <a16:colId xmlns:a16="http://schemas.microsoft.com/office/drawing/2014/main" val="482375636"/>
                    </a:ext>
                  </a:extLst>
                </a:gridCol>
                <a:gridCol w="1589138">
                  <a:extLst>
                    <a:ext uri="{9D8B030D-6E8A-4147-A177-3AD203B41FA5}">
                      <a16:colId xmlns:a16="http://schemas.microsoft.com/office/drawing/2014/main" val="1805120559"/>
                    </a:ext>
                  </a:extLst>
                </a:gridCol>
                <a:gridCol w="1589138">
                  <a:extLst>
                    <a:ext uri="{9D8B030D-6E8A-4147-A177-3AD203B41FA5}">
                      <a16:colId xmlns:a16="http://schemas.microsoft.com/office/drawing/2014/main" val="3686719093"/>
                    </a:ext>
                  </a:extLst>
                </a:gridCol>
                <a:gridCol w="1475839">
                  <a:extLst>
                    <a:ext uri="{9D8B030D-6E8A-4147-A177-3AD203B41FA5}">
                      <a16:colId xmlns:a16="http://schemas.microsoft.com/office/drawing/2014/main" val="657759063"/>
                    </a:ext>
                  </a:extLst>
                </a:gridCol>
                <a:gridCol w="1355152">
                  <a:extLst>
                    <a:ext uri="{9D8B030D-6E8A-4147-A177-3AD203B41FA5}">
                      <a16:colId xmlns:a16="http://schemas.microsoft.com/office/drawing/2014/main" val="3944557626"/>
                    </a:ext>
                  </a:extLst>
                </a:gridCol>
                <a:gridCol w="1355152">
                  <a:extLst>
                    <a:ext uri="{9D8B030D-6E8A-4147-A177-3AD203B41FA5}">
                      <a16:colId xmlns:a16="http://schemas.microsoft.com/office/drawing/2014/main" val="3977964519"/>
                    </a:ext>
                  </a:extLst>
                </a:gridCol>
                <a:gridCol w="1766475">
                  <a:extLst>
                    <a:ext uri="{9D8B030D-6E8A-4147-A177-3AD203B41FA5}">
                      <a16:colId xmlns:a16="http://schemas.microsoft.com/office/drawing/2014/main" val="2687785020"/>
                    </a:ext>
                  </a:extLst>
                </a:gridCol>
              </a:tblGrid>
              <a:tr h="1206484"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 dirty="0">
                          <a:effectLst/>
                        </a:rPr>
                        <a:t>Period (Base Year 2004–05)</a:t>
                      </a:r>
                      <a:endParaRPr lang="en-IN" sz="19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>
                          <a:effectLst/>
                        </a:rPr>
                        <a:t>Private Final Consumption Expenditure 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 dirty="0">
                          <a:effectLst/>
                        </a:rPr>
                        <a:t>Government Final Consumption Expenditure </a:t>
                      </a:r>
                      <a:endParaRPr lang="en-IN" sz="19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>
                          <a:effectLst/>
                        </a:rPr>
                        <a:t>Gross Fixed Capital Formation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>
                          <a:effectLst/>
                        </a:rPr>
                        <a:t>Exports of Goods and Services 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>
                          <a:effectLst/>
                        </a:rPr>
                        <a:t>Imports of Goods and Services 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>
                          <a:effectLst/>
                        </a:rPr>
                        <a:t>GDP at Market Prices 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extLst>
                  <a:ext uri="{0D108BD9-81ED-4DB2-BD59-A6C34878D82A}">
                    <a16:rowId xmlns:a16="http://schemas.microsoft.com/office/drawing/2014/main" val="1944006959"/>
                  </a:ext>
                </a:extLst>
              </a:tr>
              <a:tr h="355266"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 dirty="0">
                          <a:effectLst/>
                        </a:rPr>
                        <a:t>1950–1966</a:t>
                      </a:r>
                      <a:endParaRPr lang="en-IN" sz="19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3.12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6.81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6.8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0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2.56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3.66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extLst>
                  <a:ext uri="{0D108BD9-81ED-4DB2-BD59-A6C34878D82A}">
                    <a16:rowId xmlns:a16="http://schemas.microsoft.com/office/drawing/2014/main" val="873768267"/>
                  </a:ext>
                </a:extLst>
              </a:tr>
              <a:tr h="355266"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 dirty="0">
                          <a:effectLst/>
                        </a:rPr>
                        <a:t>1967–1980</a:t>
                      </a:r>
                      <a:endParaRPr lang="en-IN" sz="19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3.08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5.23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3.86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8.6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3.69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3.62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extLst>
                  <a:ext uri="{0D108BD9-81ED-4DB2-BD59-A6C34878D82A}">
                    <a16:rowId xmlns:a16="http://schemas.microsoft.com/office/drawing/2014/main" val="3195079223"/>
                  </a:ext>
                </a:extLst>
              </a:tr>
              <a:tr h="355266"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 dirty="0">
                          <a:effectLst/>
                        </a:rPr>
                        <a:t>1980–2003</a:t>
                      </a:r>
                      <a:endParaRPr lang="en-IN" sz="19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4.7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5.7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6.6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9.2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10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5.62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extLst>
                  <a:ext uri="{0D108BD9-81ED-4DB2-BD59-A6C34878D82A}">
                    <a16:rowId xmlns:a16="http://schemas.microsoft.com/office/drawing/2014/main" val="2500677574"/>
                  </a:ext>
                </a:extLst>
              </a:tr>
              <a:tr h="355266"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 dirty="0">
                          <a:effectLst/>
                        </a:rPr>
                        <a:t>2004–2014</a:t>
                      </a:r>
                      <a:endParaRPr lang="en-IN" sz="19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700" u="none" strike="noStrike">
                          <a:effectLst/>
                        </a:rPr>
                        <a:t>7.4</a:t>
                      </a:r>
                      <a:endParaRPr lang="en-IN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700" u="none" strike="noStrike">
                          <a:effectLst/>
                        </a:rPr>
                        <a:t>7.31</a:t>
                      </a:r>
                      <a:endParaRPr lang="en-IN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700" u="none" strike="noStrike">
                          <a:effectLst/>
                        </a:rPr>
                        <a:t>10.53</a:t>
                      </a:r>
                      <a:endParaRPr lang="en-IN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700" u="none" strike="noStrike">
                          <a:effectLst/>
                        </a:rPr>
                        <a:t>13.81</a:t>
                      </a:r>
                      <a:endParaRPr lang="en-IN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700" u="none" strike="noStrike">
                          <a:effectLst/>
                        </a:rPr>
                        <a:t>14.77</a:t>
                      </a:r>
                      <a:endParaRPr lang="en-IN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700" u="none" strike="noStrike">
                          <a:effectLst/>
                        </a:rPr>
                        <a:t>7.52</a:t>
                      </a:r>
                      <a:endParaRPr lang="en-IN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778" marR="14778" marT="14778" marB="0" anchor="b"/>
                </a:tc>
                <a:extLst>
                  <a:ext uri="{0D108BD9-81ED-4DB2-BD59-A6C34878D82A}">
                    <a16:rowId xmlns:a16="http://schemas.microsoft.com/office/drawing/2014/main" val="4151442285"/>
                  </a:ext>
                </a:extLst>
              </a:tr>
              <a:tr h="1206484"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b="1" u="none" strike="noStrike" dirty="0">
                          <a:effectLst/>
                        </a:rPr>
                        <a:t>Period (Base Year 2011–12)</a:t>
                      </a:r>
                      <a:endParaRPr lang="en-IN" sz="19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b="1" u="none" strike="noStrike">
                          <a:effectLst/>
                        </a:rPr>
                        <a:t>Private Final Consumption Expenditure 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b="1" u="none" strike="noStrike" dirty="0">
                          <a:effectLst/>
                        </a:rPr>
                        <a:t>Government Final Consumption Expenditure </a:t>
                      </a:r>
                      <a:endParaRPr lang="en-IN" sz="19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b="1" u="none" strike="noStrike">
                          <a:effectLst/>
                        </a:rPr>
                        <a:t>Gross Fixed Capital Formation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b="1" u="none" strike="noStrike">
                          <a:effectLst/>
                        </a:rPr>
                        <a:t>Exports of Goods and Services 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b="1" u="none" strike="noStrike">
                          <a:effectLst/>
                        </a:rPr>
                        <a:t>Imports of Goods and Services 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b="1" u="none" strike="noStrike" dirty="0">
                          <a:effectLst/>
                        </a:rPr>
                        <a:t>GDP at Market Prices </a:t>
                      </a:r>
                      <a:endParaRPr lang="en-IN" sz="19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extLst>
                  <a:ext uri="{0D108BD9-81ED-4DB2-BD59-A6C34878D82A}">
                    <a16:rowId xmlns:a16="http://schemas.microsoft.com/office/drawing/2014/main" val="3297593062"/>
                  </a:ext>
                </a:extLst>
              </a:tr>
              <a:tr h="355266"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 dirty="0">
                          <a:effectLst/>
                        </a:rPr>
                        <a:t>2014–19</a:t>
                      </a:r>
                      <a:endParaRPr lang="en-IN" sz="19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7.24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7.86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7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3.6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5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 dirty="0">
                          <a:effectLst/>
                        </a:rPr>
                        <a:t>4.8</a:t>
                      </a:r>
                      <a:endParaRPr lang="en-IN" sz="19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4778" marR="14778" marT="14778" marB="0" anchor="b"/>
                </a:tc>
                <a:extLst>
                  <a:ext uri="{0D108BD9-81ED-4DB2-BD59-A6C34878D82A}">
                    <a16:rowId xmlns:a16="http://schemas.microsoft.com/office/drawing/2014/main" val="3945154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9985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822</Words>
  <Application>Microsoft Office PowerPoint</Application>
  <PresentationFormat>Widescreen</PresentationFormat>
  <Paragraphs>105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Garamond</vt:lpstr>
      <vt:lpstr>Office Theme</vt:lpstr>
      <vt:lpstr>Reforms Under the NDA Government</vt:lpstr>
      <vt:lpstr>How NDA government gained electoral majority?</vt:lpstr>
      <vt:lpstr>NDA economic philosophy</vt:lpstr>
      <vt:lpstr>Social policy: Direct Beneficiary Transfers</vt:lpstr>
      <vt:lpstr>Demonetization</vt:lpstr>
      <vt:lpstr>Goods and Services Tax</vt:lpstr>
      <vt:lpstr>Pradhan Mantri Jan Arogya Yojana</vt:lpstr>
      <vt:lpstr>Farm Bill 2018</vt:lpstr>
      <vt:lpstr>Comparing economy under NDA to previous regimes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Reforms Under the NDA Government</dc:title>
  <dc:creator>Rahul De</dc:creator>
  <cp:lastModifiedBy>Anandadeep Roy</cp:lastModifiedBy>
  <cp:revision>1</cp:revision>
  <dcterms:created xsi:type="dcterms:W3CDTF">2023-06-30T07:06:37Z</dcterms:created>
  <dcterms:modified xsi:type="dcterms:W3CDTF">2023-10-13T09:28:17Z</dcterms:modified>
</cp:coreProperties>
</file>