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14 – Globalization and inequality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71438"/>
            <a:ext cx="8496945" cy="6285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2398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352928" cy="6466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103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15</cp:revision>
  <dcterms:created xsi:type="dcterms:W3CDTF">2013-06-13T09:38:07Z</dcterms:created>
  <dcterms:modified xsi:type="dcterms:W3CDTF">2013-06-13T11:58:01Z</dcterms:modified>
</cp:coreProperties>
</file>