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00600"/>
            <a:ext cx="5943600" cy="3381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Plate 1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5" y="612775"/>
            <a:ext cx="5814753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138738"/>
            <a:ext cx="5943600" cy="804862"/>
          </a:xfrm>
        </p:spPr>
        <p:txBody>
          <a:bodyPr/>
          <a:lstStyle/>
          <a:p>
            <a:r>
              <a:rPr lang="en-GB" dirty="0" smtClean="0"/>
              <a:t>American bison distribution. </a:t>
            </a:r>
            <a:endParaRPr lang="en-GB" dirty="0"/>
          </a:p>
          <a:p>
            <a:r>
              <a:rPr lang="en-GB" dirty="0" smtClean="0"/>
              <a:t>Source IUCN, 2008. </a:t>
            </a:r>
            <a:r>
              <a:rPr lang="en-GB" i="1" dirty="0" smtClean="0"/>
              <a:t>Red list of Threatened Species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750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00600"/>
            <a:ext cx="5943600" cy="3381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Plate 10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5" y="612775"/>
            <a:ext cx="5814753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138738"/>
            <a:ext cx="5943600" cy="804862"/>
          </a:xfrm>
        </p:spPr>
        <p:txBody>
          <a:bodyPr/>
          <a:lstStyle/>
          <a:p>
            <a:r>
              <a:rPr lang="en-US" dirty="0"/>
              <a:t>Distribution range of </a:t>
            </a:r>
            <a:r>
              <a:rPr lang="en-US" dirty="0" err="1"/>
              <a:t>Saola</a:t>
            </a:r>
            <a:r>
              <a:rPr lang="en-US" dirty="0"/>
              <a:t>.</a:t>
            </a:r>
            <a:br>
              <a:rPr lang="en-US" dirty="0"/>
            </a:br>
            <a:r>
              <a:rPr lang="en-GB" dirty="0"/>
              <a:t>Source IUCN, 2008. </a:t>
            </a:r>
            <a:r>
              <a:rPr lang="en-GB" i="1" dirty="0"/>
              <a:t>Red List of Threatened Species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84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00600"/>
            <a:ext cx="5943600" cy="3381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Plate 11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5" y="612775"/>
            <a:ext cx="5814753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138738"/>
            <a:ext cx="5943600" cy="804862"/>
          </a:xfrm>
        </p:spPr>
        <p:txBody>
          <a:bodyPr/>
          <a:lstStyle/>
          <a:p>
            <a:r>
              <a:rPr lang="en-US" dirty="0"/>
              <a:t>Distribution range of African buffalo.</a:t>
            </a:r>
            <a:br>
              <a:rPr lang="en-US" dirty="0"/>
            </a:br>
            <a:r>
              <a:rPr lang="en-US" dirty="0"/>
              <a:t>Source IUCN, 2008. </a:t>
            </a:r>
            <a:r>
              <a:rPr lang="en-US" i="1" dirty="0"/>
              <a:t>Red List of Threatened Species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46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638800" cy="3381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Plate 2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r="282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138738"/>
            <a:ext cx="5638800" cy="804862"/>
          </a:xfrm>
        </p:spPr>
        <p:txBody>
          <a:bodyPr/>
          <a:lstStyle/>
          <a:p>
            <a:r>
              <a:rPr lang="en-GB" dirty="0"/>
              <a:t>Distribution range of European bison </a:t>
            </a:r>
            <a:br>
              <a:rPr lang="en-GB" dirty="0"/>
            </a:br>
            <a:r>
              <a:rPr lang="en-US" dirty="0"/>
              <a:t>Source IUCN, 2008. </a:t>
            </a:r>
            <a:r>
              <a:rPr lang="en-US" i="1" dirty="0"/>
              <a:t>Red List of Threatened </a:t>
            </a:r>
            <a:r>
              <a:rPr lang="en-US" i="1" dirty="0" smtClean="0"/>
              <a:t>Species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5189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00600"/>
            <a:ext cx="5943600" cy="338138"/>
          </a:xfrm>
        </p:spPr>
        <p:txBody>
          <a:bodyPr>
            <a:normAutofit fontScale="90000"/>
          </a:bodyPr>
          <a:lstStyle/>
          <a:p>
            <a:r>
              <a:rPr lang="en-GB" dirty="0"/>
              <a:t>Plate 3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5" y="612775"/>
            <a:ext cx="5814753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138738"/>
            <a:ext cx="5943600" cy="804862"/>
          </a:xfrm>
        </p:spPr>
        <p:txBody>
          <a:bodyPr/>
          <a:lstStyle/>
          <a:p>
            <a:r>
              <a:rPr lang="en-US" dirty="0"/>
              <a:t>Distribution map of gaur.</a:t>
            </a:r>
            <a:br>
              <a:rPr lang="en-US" dirty="0"/>
            </a:br>
            <a:r>
              <a:rPr lang="en-US" dirty="0"/>
              <a:t>Source IUCN, 2008. </a:t>
            </a:r>
            <a:r>
              <a:rPr lang="en-US" i="1" dirty="0"/>
              <a:t>Red List of Threatened Species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59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00600"/>
            <a:ext cx="5943600" cy="338138"/>
          </a:xfrm>
        </p:spPr>
        <p:txBody>
          <a:bodyPr>
            <a:normAutofit fontScale="90000"/>
          </a:bodyPr>
          <a:lstStyle/>
          <a:p>
            <a:r>
              <a:rPr lang="en-GB" dirty="0"/>
              <a:t>Plate 4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5" y="612775"/>
            <a:ext cx="5814753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138738"/>
            <a:ext cx="5943600" cy="804862"/>
          </a:xfrm>
        </p:spPr>
        <p:txBody>
          <a:bodyPr/>
          <a:lstStyle/>
          <a:p>
            <a:r>
              <a:rPr lang="en-GB" dirty="0"/>
              <a:t>Distribution map of wild yak. </a:t>
            </a:r>
            <a:br>
              <a:rPr lang="en-GB" dirty="0"/>
            </a:br>
            <a:r>
              <a:rPr lang="en-GB" dirty="0"/>
              <a:t>Source: IUCN, 2008, </a:t>
            </a:r>
            <a:r>
              <a:rPr lang="en-GB" i="1" dirty="0"/>
              <a:t>Red List of Threatened Species.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32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00600"/>
            <a:ext cx="5943600" cy="338138"/>
          </a:xfrm>
        </p:spPr>
        <p:txBody>
          <a:bodyPr>
            <a:normAutofit fontScale="90000"/>
          </a:bodyPr>
          <a:lstStyle/>
          <a:p>
            <a:r>
              <a:rPr lang="en-GB" dirty="0"/>
              <a:t>Plate 5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5" y="612775"/>
            <a:ext cx="5814753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138738"/>
            <a:ext cx="5943600" cy="804862"/>
          </a:xfrm>
        </p:spPr>
        <p:txBody>
          <a:bodyPr/>
          <a:lstStyle/>
          <a:p>
            <a:r>
              <a:rPr lang="en-GB" dirty="0"/>
              <a:t>Distribution map of Banteng.</a:t>
            </a:r>
            <a:br>
              <a:rPr lang="en-GB" dirty="0"/>
            </a:br>
            <a:r>
              <a:rPr lang="en-GB" dirty="0"/>
              <a:t>Source IUCN, 2008. </a:t>
            </a:r>
            <a:r>
              <a:rPr lang="en-GB" i="1" dirty="0"/>
              <a:t>Red List of Threatened Species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49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00600"/>
            <a:ext cx="5943600" cy="3381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Plate 6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5" y="612775"/>
            <a:ext cx="5814753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138738"/>
            <a:ext cx="5943600" cy="804862"/>
          </a:xfrm>
        </p:spPr>
        <p:txBody>
          <a:bodyPr/>
          <a:lstStyle/>
          <a:p>
            <a:r>
              <a:rPr lang="en-GB" dirty="0"/>
              <a:t>Distribution range of </a:t>
            </a:r>
            <a:r>
              <a:rPr lang="en-GB" dirty="0" err="1"/>
              <a:t>Kouprey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Source IUCN, 2008. </a:t>
            </a:r>
            <a:r>
              <a:rPr lang="en-GB" i="1" dirty="0"/>
              <a:t>Red List of Threatened Species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60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00600"/>
            <a:ext cx="5943600" cy="3381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Plate 7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5" y="612775"/>
            <a:ext cx="5814753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138738"/>
            <a:ext cx="5943600" cy="804862"/>
          </a:xfrm>
        </p:spPr>
        <p:txBody>
          <a:bodyPr/>
          <a:lstStyle/>
          <a:p>
            <a:r>
              <a:rPr lang="en-IN" dirty="0"/>
              <a:t>Distribution map of wild water buffalo.</a:t>
            </a:r>
            <a:br>
              <a:rPr lang="en-IN" dirty="0"/>
            </a:br>
            <a:r>
              <a:rPr lang="en-IN" dirty="0"/>
              <a:t>Source IUCN, 2008. </a:t>
            </a:r>
            <a:r>
              <a:rPr lang="en-IN" i="1" dirty="0"/>
              <a:t>Red List of Threatened Species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05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724400"/>
            <a:ext cx="5867400" cy="3381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Plate 8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5" y="612775"/>
            <a:ext cx="5814753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062538"/>
            <a:ext cx="5867400" cy="804862"/>
          </a:xfrm>
        </p:spPr>
        <p:txBody>
          <a:bodyPr/>
          <a:lstStyle/>
          <a:p>
            <a:r>
              <a:rPr lang="en-GB" dirty="0"/>
              <a:t>Distribution range of </a:t>
            </a:r>
            <a:r>
              <a:rPr lang="en-GB" dirty="0" err="1"/>
              <a:t>Anoa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Source IUCN, 2008. </a:t>
            </a:r>
            <a:r>
              <a:rPr lang="en-GB" i="1" dirty="0"/>
              <a:t>Red List of Threatened Species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79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00600"/>
            <a:ext cx="5943600" cy="3381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Plate 9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5" y="612775"/>
            <a:ext cx="5814753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138738"/>
            <a:ext cx="5943600" cy="804862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Distribution range of </a:t>
            </a:r>
            <a:r>
              <a:rPr lang="en-US" dirty="0" err="1"/>
              <a:t>tamaraw</a:t>
            </a:r>
            <a:r>
              <a:rPr lang="en-US" dirty="0"/>
              <a:t> (Source IUCN, 2008. </a:t>
            </a:r>
            <a:r>
              <a:rPr lang="en-US" i="1" dirty="0"/>
              <a:t>Red List of Threatened Species</a:t>
            </a:r>
            <a:r>
              <a:rPr lang="en-US" dirty="0"/>
              <a:t>). The species occurs only on the island of Mindoro, Philippines. The three areas where it is known to exist are Mts. </a:t>
            </a:r>
            <a:r>
              <a:rPr lang="en-US" dirty="0" err="1"/>
              <a:t>Iglit-Baco</a:t>
            </a:r>
            <a:r>
              <a:rPr lang="en-US" dirty="0"/>
              <a:t> National Park, </a:t>
            </a:r>
            <a:r>
              <a:rPr lang="en-US" dirty="0" err="1"/>
              <a:t>Sablayan</a:t>
            </a:r>
            <a:r>
              <a:rPr lang="en-US" dirty="0"/>
              <a:t>, and Mt. </a:t>
            </a:r>
            <a:r>
              <a:rPr lang="en-US" dirty="0" err="1"/>
              <a:t>Calavite</a:t>
            </a:r>
            <a:r>
              <a:rPr lang="en-US" dirty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83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136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Plate 1</vt:lpstr>
      <vt:lpstr>Plate 2</vt:lpstr>
      <vt:lpstr>Plate 3</vt:lpstr>
      <vt:lpstr>Plate 4</vt:lpstr>
      <vt:lpstr>Plate 5</vt:lpstr>
      <vt:lpstr>Plate 6</vt:lpstr>
      <vt:lpstr>Plate 7</vt:lpstr>
      <vt:lpstr>Plate 8</vt:lpstr>
      <vt:lpstr>Plate 9</vt:lpstr>
      <vt:lpstr>Plate 10</vt:lpstr>
      <vt:lpstr>Plate 11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1</dc:title>
  <dc:creator>Ilaria Tassistro</dc:creator>
  <cp:lastModifiedBy>Ilaria Tassistro</cp:lastModifiedBy>
  <cp:revision>10</cp:revision>
  <dcterms:created xsi:type="dcterms:W3CDTF">2006-08-16T00:00:00Z</dcterms:created>
  <dcterms:modified xsi:type="dcterms:W3CDTF">2014-11-11T16:59:49Z</dcterms:modified>
</cp:coreProperties>
</file>