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11.1</a:t>
            </a:r>
            <a:endParaRPr lang="en-GB" dirty="0"/>
          </a:p>
        </p:txBody>
      </p:sp>
      <p:pic>
        <p:nvPicPr>
          <p:cNvPr id="1026" name="Picture 2" descr="C:\Users\ltate\Desktop\Temp\fig1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05412"/>
            <a:ext cx="3607338" cy="50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11.2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420888"/>
            <a:ext cx="2664296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Due to copyright restrictions, this figure is not available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11.3</a:t>
            </a:r>
            <a:endParaRPr lang="en-GB" dirty="0"/>
          </a:p>
        </p:txBody>
      </p:sp>
      <p:pic>
        <p:nvPicPr>
          <p:cNvPr id="2050" name="Picture 2" descr="C:\Users\ltate\Desktop\Temp\fig1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18936"/>
            <a:ext cx="5577968" cy="34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11.4</a:t>
            </a:r>
            <a:endParaRPr lang="en-GB" dirty="0"/>
          </a:p>
        </p:txBody>
      </p:sp>
      <p:pic>
        <p:nvPicPr>
          <p:cNvPr id="3075" name="Picture 3" descr="C:\Users\ltate\Desktop\Temp\fig11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6527"/>
            <a:ext cx="5256584" cy="58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11.5</a:t>
            </a:r>
            <a:endParaRPr lang="en-GB" dirty="0"/>
          </a:p>
        </p:txBody>
      </p:sp>
      <p:pic>
        <p:nvPicPr>
          <p:cNvPr id="4098" name="Picture 2" descr="C:\Users\ltate\Desktop\Temp\fig11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29046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Figure 11.1</vt:lpstr>
      <vt:lpstr>Figure 11.2</vt:lpstr>
      <vt:lpstr>Figure 11.3</vt:lpstr>
      <vt:lpstr>Figure 11.4</vt:lpstr>
      <vt:lpstr>Figure 11.5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2</cp:revision>
  <dcterms:created xsi:type="dcterms:W3CDTF">2017-03-27T08:53:25Z</dcterms:created>
  <dcterms:modified xsi:type="dcterms:W3CDTF">2017-03-27T11:04:19Z</dcterms:modified>
</cp:coreProperties>
</file>