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  <p:sldId id="358" r:id="rId110"/>
    <p:sldId id="359" r:id="rId111"/>
    <p:sldId id="360" r:id="rId112"/>
    <p:sldId id="361" r:id="rId113"/>
    <p:sldId id="362" r:id="rId114"/>
    <p:sldId id="363" r:id="rId115"/>
    <p:sldId id="364" r:id="rId116"/>
    <p:sldId id="365" r:id="rId117"/>
    <p:sldId id="366" r:id="rId118"/>
    <p:sldId id="367" r:id="rId119"/>
    <p:sldId id="368" r:id="rId120"/>
    <p:sldId id="369" r:id="rId121"/>
    <p:sldId id="370" r:id="rId122"/>
    <p:sldId id="371" r:id="rId123"/>
    <p:sldId id="372" r:id="rId124"/>
    <p:sldId id="373" r:id="rId125"/>
    <p:sldId id="374" r:id="rId126"/>
    <p:sldId id="375" r:id="rId127"/>
    <p:sldId id="376" r:id="rId128"/>
    <p:sldId id="377" r:id="rId129"/>
    <p:sldId id="378" r:id="rId130"/>
    <p:sldId id="379" r:id="rId131"/>
    <p:sldId id="380" r:id="rId132"/>
    <p:sldId id="381" r:id="rId133"/>
    <p:sldId id="382" r:id="rId134"/>
    <p:sldId id="383" r:id="rId135"/>
    <p:sldId id="384" r:id="rId136"/>
    <p:sldId id="385" r:id="rId137"/>
    <p:sldId id="386" r:id="rId138"/>
    <p:sldId id="387" r:id="rId139"/>
    <p:sldId id="388" r:id="rId140"/>
    <p:sldId id="389" r:id="rId141"/>
    <p:sldId id="390" r:id="rId142"/>
    <p:sldId id="391" r:id="rId143"/>
    <p:sldId id="392" r:id="rId144"/>
    <p:sldId id="393" r:id="rId145"/>
    <p:sldId id="394" r:id="rId146"/>
    <p:sldId id="395" r:id="rId147"/>
    <p:sldId id="396" r:id="rId148"/>
    <p:sldId id="397" r:id="rId149"/>
    <p:sldId id="398" r:id="rId150"/>
    <p:sldId id="399" r:id="rId151"/>
    <p:sldId id="400" r:id="rId152"/>
    <p:sldId id="401" r:id="rId153"/>
    <p:sldId id="402" r:id="rId154"/>
    <p:sldId id="403" r:id="rId155"/>
    <p:sldId id="404" r:id="rId156"/>
    <p:sldId id="405" r:id="rId157"/>
    <p:sldId id="406" r:id="rId158"/>
    <p:sldId id="407" r:id="rId159"/>
    <p:sldId id="408" r:id="rId160"/>
    <p:sldId id="409" r:id="rId161"/>
    <p:sldId id="410" r:id="rId162"/>
    <p:sldId id="411" r:id="rId163"/>
    <p:sldId id="412" r:id="rId164"/>
    <p:sldId id="413" r:id="rId165"/>
    <p:sldId id="414" r:id="rId166"/>
    <p:sldId id="415" r:id="rId167"/>
    <p:sldId id="416" r:id="rId168"/>
    <p:sldId id="417" r:id="rId169"/>
    <p:sldId id="418" r:id="rId170"/>
    <p:sldId id="419" r:id="rId171"/>
    <p:sldId id="420" r:id="rId172"/>
    <p:sldId id="421" r:id="rId173"/>
    <p:sldId id="422" r:id="rId174"/>
    <p:sldId id="423" r:id="rId175"/>
    <p:sldId id="424" r:id="rId176"/>
    <p:sldId id="425" r:id="rId177"/>
    <p:sldId id="426" r:id="rId178"/>
    <p:sldId id="427" r:id="rId179"/>
    <p:sldId id="428" r:id="rId180"/>
    <p:sldId id="429" r:id="rId181"/>
    <p:sldId id="430" r:id="rId182"/>
    <p:sldId id="431" r:id="rId183"/>
    <p:sldId id="432" r:id="rId184"/>
    <p:sldId id="433" r:id="rId185"/>
    <p:sldId id="434" r:id="rId186"/>
    <p:sldId id="435" r:id="rId187"/>
    <p:sldId id="436" r:id="rId188"/>
    <p:sldId id="437" r:id="rId189"/>
    <p:sldId id="438" r:id="rId190"/>
    <p:sldId id="439" r:id="rId191"/>
    <p:sldId id="440" r:id="rId192"/>
    <p:sldId id="441" r:id="rId193"/>
    <p:sldId id="442" r:id="rId194"/>
    <p:sldId id="443" r:id="rId195"/>
    <p:sldId id="444" r:id="rId196"/>
    <p:sldId id="445" r:id="rId197"/>
    <p:sldId id="446" r:id="rId198"/>
    <p:sldId id="447" r:id="rId199"/>
    <p:sldId id="448" r:id="rId200"/>
    <p:sldId id="449" r:id="rId201"/>
    <p:sldId id="450" r:id="rId202"/>
    <p:sldId id="451" r:id="rId203"/>
    <p:sldId id="452" r:id="rId204"/>
    <p:sldId id="453" r:id="rId205"/>
    <p:sldId id="454" r:id="rId206"/>
    <p:sldId id="455" r:id="rId207"/>
    <p:sldId id="456" r:id="rId208"/>
    <p:sldId id="457" r:id="rId209"/>
    <p:sldId id="458" r:id="rId210"/>
    <p:sldId id="459" r:id="rId211"/>
    <p:sldId id="460" r:id="rId212"/>
    <p:sldId id="461" r:id="rId213"/>
    <p:sldId id="462" r:id="rId214"/>
    <p:sldId id="463" r:id="rId215"/>
    <p:sldId id="464" r:id="rId216"/>
    <p:sldId id="465" r:id="rId217"/>
    <p:sldId id="466" r:id="rId218"/>
    <p:sldId id="467" r:id="rId219"/>
    <p:sldId id="468" r:id="rId220"/>
    <p:sldId id="469" r:id="rId221"/>
    <p:sldId id="470" r:id="rId222"/>
    <p:sldId id="471" r:id="rId223"/>
    <p:sldId id="472" r:id="rId224"/>
    <p:sldId id="473" r:id="rId225"/>
    <p:sldId id="474" r:id="rId226"/>
    <p:sldId id="475" r:id="rId227"/>
    <p:sldId id="476" r:id="rId228"/>
    <p:sldId id="477" r:id="rId229"/>
    <p:sldId id="478" r:id="rId230"/>
    <p:sldId id="479" r:id="rId231"/>
    <p:sldId id="480" r:id="rId232"/>
    <p:sldId id="481" r:id="rId233"/>
    <p:sldId id="482" r:id="rId234"/>
    <p:sldId id="483" r:id="rId235"/>
    <p:sldId id="484" r:id="rId236"/>
    <p:sldId id="485" r:id="rId237"/>
    <p:sldId id="486" r:id="rId238"/>
    <p:sldId id="487" r:id="rId239"/>
    <p:sldId id="488" r:id="rId240"/>
    <p:sldId id="489" r:id="rId241"/>
    <p:sldId id="490" r:id="rId242"/>
    <p:sldId id="491" r:id="rId243"/>
    <p:sldId id="492" r:id="rId244"/>
    <p:sldId id="493" r:id="rId245"/>
    <p:sldId id="494" r:id="rId246"/>
    <p:sldId id="495" r:id="rId247"/>
    <p:sldId id="496" r:id="rId248"/>
    <p:sldId id="497" r:id="rId249"/>
    <p:sldId id="498" r:id="rId250"/>
    <p:sldId id="499" r:id="rId251"/>
    <p:sldId id="500" r:id="rId252"/>
    <p:sldId id="501" r:id="rId253"/>
    <p:sldId id="502" r:id="rId254"/>
    <p:sldId id="503" r:id="rId255"/>
    <p:sldId id="504" r:id="rId256"/>
    <p:sldId id="505" r:id="rId257"/>
    <p:sldId id="506" r:id="rId258"/>
    <p:sldId id="507" r:id="rId259"/>
    <p:sldId id="508" r:id="rId260"/>
    <p:sldId id="509" r:id="rId261"/>
    <p:sldId id="510" r:id="rId262"/>
    <p:sldId id="511" r:id="rId263"/>
    <p:sldId id="512" r:id="rId264"/>
    <p:sldId id="513" r:id="rId265"/>
    <p:sldId id="514" r:id="rId266"/>
    <p:sldId id="515" r:id="rId267"/>
    <p:sldId id="516" r:id="rId268"/>
    <p:sldId id="517" r:id="rId269"/>
    <p:sldId id="518" r:id="rId270"/>
    <p:sldId id="519" r:id="rId271"/>
    <p:sldId id="520" r:id="rId272"/>
    <p:sldId id="521" r:id="rId273"/>
    <p:sldId id="522" r:id="rId274"/>
    <p:sldId id="523" r:id="rId275"/>
    <p:sldId id="524" r:id="rId276"/>
    <p:sldId id="525" r:id="rId277"/>
    <p:sldId id="526" r:id="rId278"/>
    <p:sldId id="527" r:id="rId279"/>
    <p:sldId id="528" r:id="rId280"/>
    <p:sldId id="529" r:id="rId281"/>
    <p:sldId id="530" r:id="rId282"/>
    <p:sldId id="531" r:id="rId283"/>
    <p:sldId id="532" r:id="rId284"/>
    <p:sldId id="533" r:id="rId285"/>
    <p:sldId id="534" r:id="rId286"/>
    <p:sldId id="535" r:id="rId287"/>
    <p:sldId id="536" r:id="rId288"/>
    <p:sldId id="537" r:id="rId289"/>
    <p:sldId id="538" r:id="rId290"/>
    <p:sldId id="539" r:id="rId291"/>
    <p:sldId id="540" r:id="rId292"/>
    <p:sldId id="541" r:id="rId293"/>
    <p:sldId id="542" r:id="rId294"/>
    <p:sldId id="543" r:id="rId295"/>
    <p:sldId id="544" r:id="rId296"/>
    <p:sldId id="545" r:id="rId297"/>
    <p:sldId id="546" r:id="rId298"/>
    <p:sldId id="547" r:id="rId299"/>
    <p:sldId id="548" r:id="rId300"/>
    <p:sldId id="549" r:id="rId301"/>
    <p:sldId id="550" r:id="rId302"/>
    <p:sldId id="551" r:id="rId303"/>
    <p:sldId id="552" r:id="rId304"/>
    <p:sldId id="553" r:id="rId305"/>
    <p:sldId id="554" r:id="rId306"/>
    <p:sldId id="555" r:id="rId307"/>
    <p:sldId id="556" r:id="rId308"/>
    <p:sldId id="557" r:id="rId309"/>
    <p:sldId id="558" r:id="rId310"/>
    <p:sldId id="559" r:id="rId311"/>
    <p:sldId id="560" r:id="rId312"/>
    <p:sldId id="561" r:id="rId313"/>
    <p:sldId id="562" r:id="rId314"/>
    <p:sldId id="563" r:id="rId315"/>
    <p:sldId id="564" r:id="rId316"/>
    <p:sldId id="565" r:id="rId317"/>
    <p:sldId id="566" r:id="rId318"/>
    <p:sldId id="567" r:id="rId319"/>
    <p:sldId id="568" r:id="rId320"/>
    <p:sldId id="569" r:id="rId321"/>
    <p:sldId id="570" r:id="rId322"/>
    <p:sldId id="571" r:id="rId323"/>
    <p:sldId id="572" r:id="rId324"/>
    <p:sldId id="573" r:id="rId325"/>
    <p:sldId id="574" r:id="rId326"/>
    <p:sldId id="575" r:id="rId327"/>
    <p:sldId id="576" r:id="rId328"/>
    <p:sldId id="577" r:id="rId329"/>
    <p:sldId id="578" r:id="rId330"/>
    <p:sldId id="579" r:id="rId331"/>
    <p:sldId id="580" r:id="rId332"/>
    <p:sldId id="581" r:id="rId333"/>
    <p:sldId id="582" r:id="rId334"/>
    <p:sldId id="583" r:id="rId335"/>
    <p:sldId id="584" r:id="rId336"/>
    <p:sldId id="585" r:id="rId337"/>
    <p:sldId id="586" r:id="rId338"/>
    <p:sldId id="587" r:id="rId339"/>
    <p:sldId id="588" r:id="rId340"/>
    <p:sldId id="589" r:id="rId341"/>
    <p:sldId id="590" r:id="rId342"/>
    <p:sldId id="591" r:id="rId343"/>
    <p:sldId id="592" r:id="rId344"/>
    <p:sldId id="593" r:id="rId345"/>
    <p:sldId id="594" r:id="rId346"/>
    <p:sldId id="595" r:id="rId347"/>
    <p:sldId id="596" r:id="rId348"/>
    <p:sldId id="597" r:id="rId349"/>
    <p:sldId id="598" r:id="rId350"/>
    <p:sldId id="599" r:id="rId351"/>
    <p:sldId id="600" r:id="rId352"/>
    <p:sldId id="601" r:id="rId353"/>
    <p:sldId id="602" r:id="rId354"/>
    <p:sldId id="603" r:id="rId355"/>
    <p:sldId id="604" r:id="rId356"/>
    <p:sldId id="605" r:id="rId357"/>
    <p:sldId id="606" r:id="rId358"/>
    <p:sldId id="607" r:id="rId359"/>
    <p:sldId id="608" r:id="rId360"/>
    <p:sldId id="609" r:id="rId361"/>
    <p:sldId id="610" r:id="rId362"/>
    <p:sldId id="611" r:id="rId363"/>
    <p:sldId id="612" r:id="rId364"/>
    <p:sldId id="613" r:id="rId365"/>
    <p:sldId id="614" r:id="rId366"/>
    <p:sldId id="615" r:id="rId367"/>
  </p:sldIdLst>
  <p:sldSz cx="21336000" cy="13335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7987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7987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7987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7987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7987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7987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7987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7987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7987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00" Type="http://schemas.openxmlformats.org/officeDocument/2006/relationships/slide" Target="slides/slide93.xml"/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slide" Target="slides/slide96.xml"/><Relationship Id="rId104" Type="http://schemas.openxmlformats.org/officeDocument/2006/relationships/slide" Target="slides/slide97.xml"/><Relationship Id="rId105" Type="http://schemas.openxmlformats.org/officeDocument/2006/relationships/slide" Target="slides/slide98.xml"/><Relationship Id="rId106" Type="http://schemas.openxmlformats.org/officeDocument/2006/relationships/slide" Target="slides/slide99.xml"/><Relationship Id="rId107" Type="http://schemas.openxmlformats.org/officeDocument/2006/relationships/slide" Target="slides/slide100.xml"/><Relationship Id="rId108" Type="http://schemas.openxmlformats.org/officeDocument/2006/relationships/slide" Target="slides/slide101.xml"/><Relationship Id="rId109" Type="http://schemas.openxmlformats.org/officeDocument/2006/relationships/slide" Target="slides/slide102.xml"/><Relationship Id="rId110" Type="http://schemas.openxmlformats.org/officeDocument/2006/relationships/slide" Target="slides/slide103.xml"/><Relationship Id="rId111" Type="http://schemas.openxmlformats.org/officeDocument/2006/relationships/slide" Target="slides/slide104.xml"/><Relationship Id="rId112" Type="http://schemas.openxmlformats.org/officeDocument/2006/relationships/slide" Target="slides/slide105.xml"/><Relationship Id="rId113" Type="http://schemas.openxmlformats.org/officeDocument/2006/relationships/slide" Target="slides/slide106.xml"/><Relationship Id="rId114" Type="http://schemas.openxmlformats.org/officeDocument/2006/relationships/slide" Target="slides/slide107.xml"/><Relationship Id="rId115" Type="http://schemas.openxmlformats.org/officeDocument/2006/relationships/slide" Target="slides/slide108.xml"/><Relationship Id="rId116" Type="http://schemas.openxmlformats.org/officeDocument/2006/relationships/slide" Target="slides/slide109.xml"/><Relationship Id="rId117" Type="http://schemas.openxmlformats.org/officeDocument/2006/relationships/slide" Target="slides/slide110.xml"/><Relationship Id="rId118" Type="http://schemas.openxmlformats.org/officeDocument/2006/relationships/slide" Target="slides/slide111.xml"/><Relationship Id="rId119" Type="http://schemas.openxmlformats.org/officeDocument/2006/relationships/slide" Target="slides/slide112.xml"/><Relationship Id="rId120" Type="http://schemas.openxmlformats.org/officeDocument/2006/relationships/slide" Target="slides/slide113.xml"/><Relationship Id="rId121" Type="http://schemas.openxmlformats.org/officeDocument/2006/relationships/slide" Target="slides/slide114.xml"/><Relationship Id="rId122" Type="http://schemas.openxmlformats.org/officeDocument/2006/relationships/slide" Target="slides/slide115.xml"/><Relationship Id="rId123" Type="http://schemas.openxmlformats.org/officeDocument/2006/relationships/slide" Target="slides/slide116.xml"/><Relationship Id="rId124" Type="http://schemas.openxmlformats.org/officeDocument/2006/relationships/slide" Target="slides/slide117.xml"/><Relationship Id="rId125" Type="http://schemas.openxmlformats.org/officeDocument/2006/relationships/slide" Target="slides/slide118.xml"/><Relationship Id="rId126" Type="http://schemas.openxmlformats.org/officeDocument/2006/relationships/slide" Target="slides/slide119.xml"/><Relationship Id="rId127" Type="http://schemas.openxmlformats.org/officeDocument/2006/relationships/slide" Target="slides/slide120.xml"/><Relationship Id="rId128" Type="http://schemas.openxmlformats.org/officeDocument/2006/relationships/slide" Target="slides/slide121.xml"/><Relationship Id="rId129" Type="http://schemas.openxmlformats.org/officeDocument/2006/relationships/slide" Target="slides/slide122.xml"/><Relationship Id="rId130" Type="http://schemas.openxmlformats.org/officeDocument/2006/relationships/slide" Target="slides/slide123.xml"/><Relationship Id="rId131" Type="http://schemas.openxmlformats.org/officeDocument/2006/relationships/slide" Target="slides/slide124.xml"/><Relationship Id="rId132" Type="http://schemas.openxmlformats.org/officeDocument/2006/relationships/slide" Target="slides/slide125.xml"/><Relationship Id="rId133" Type="http://schemas.openxmlformats.org/officeDocument/2006/relationships/slide" Target="slides/slide126.xml"/><Relationship Id="rId134" Type="http://schemas.openxmlformats.org/officeDocument/2006/relationships/slide" Target="slides/slide127.xml"/><Relationship Id="rId135" Type="http://schemas.openxmlformats.org/officeDocument/2006/relationships/slide" Target="slides/slide128.xml"/><Relationship Id="rId136" Type="http://schemas.openxmlformats.org/officeDocument/2006/relationships/slide" Target="slides/slide129.xml"/><Relationship Id="rId137" Type="http://schemas.openxmlformats.org/officeDocument/2006/relationships/slide" Target="slides/slide130.xml"/><Relationship Id="rId138" Type="http://schemas.openxmlformats.org/officeDocument/2006/relationships/slide" Target="slides/slide131.xml"/><Relationship Id="rId139" Type="http://schemas.openxmlformats.org/officeDocument/2006/relationships/slide" Target="slides/slide132.xml"/><Relationship Id="rId140" Type="http://schemas.openxmlformats.org/officeDocument/2006/relationships/slide" Target="slides/slide133.xml"/><Relationship Id="rId141" Type="http://schemas.openxmlformats.org/officeDocument/2006/relationships/slide" Target="slides/slide134.xml"/><Relationship Id="rId142" Type="http://schemas.openxmlformats.org/officeDocument/2006/relationships/slide" Target="slides/slide135.xml"/><Relationship Id="rId143" Type="http://schemas.openxmlformats.org/officeDocument/2006/relationships/slide" Target="slides/slide136.xml"/><Relationship Id="rId144" Type="http://schemas.openxmlformats.org/officeDocument/2006/relationships/slide" Target="slides/slide137.xml"/><Relationship Id="rId145" Type="http://schemas.openxmlformats.org/officeDocument/2006/relationships/slide" Target="slides/slide138.xml"/><Relationship Id="rId146" Type="http://schemas.openxmlformats.org/officeDocument/2006/relationships/slide" Target="slides/slide139.xml"/><Relationship Id="rId147" Type="http://schemas.openxmlformats.org/officeDocument/2006/relationships/slide" Target="slides/slide140.xml"/><Relationship Id="rId148" Type="http://schemas.openxmlformats.org/officeDocument/2006/relationships/slide" Target="slides/slide141.xml"/><Relationship Id="rId149" Type="http://schemas.openxmlformats.org/officeDocument/2006/relationships/slide" Target="slides/slide142.xml"/><Relationship Id="rId150" Type="http://schemas.openxmlformats.org/officeDocument/2006/relationships/slide" Target="slides/slide143.xml"/><Relationship Id="rId151" Type="http://schemas.openxmlformats.org/officeDocument/2006/relationships/slide" Target="slides/slide144.xml"/><Relationship Id="rId152" Type="http://schemas.openxmlformats.org/officeDocument/2006/relationships/slide" Target="slides/slide145.xml"/><Relationship Id="rId153" Type="http://schemas.openxmlformats.org/officeDocument/2006/relationships/slide" Target="slides/slide146.xml"/><Relationship Id="rId154" Type="http://schemas.openxmlformats.org/officeDocument/2006/relationships/slide" Target="slides/slide147.xml"/><Relationship Id="rId155" Type="http://schemas.openxmlformats.org/officeDocument/2006/relationships/slide" Target="slides/slide148.xml"/><Relationship Id="rId156" Type="http://schemas.openxmlformats.org/officeDocument/2006/relationships/slide" Target="slides/slide149.xml"/><Relationship Id="rId157" Type="http://schemas.openxmlformats.org/officeDocument/2006/relationships/slide" Target="slides/slide150.xml"/><Relationship Id="rId158" Type="http://schemas.openxmlformats.org/officeDocument/2006/relationships/slide" Target="slides/slide151.xml"/><Relationship Id="rId159" Type="http://schemas.openxmlformats.org/officeDocument/2006/relationships/slide" Target="slides/slide152.xml"/><Relationship Id="rId160" Type="http://schemas.openxmlformats.org/officeDocument/2006/relationships/slide" Target="slides/slide153.xml"/><Relationship Id="rId161" Type="http://schemas.openxmlformats.org/officeDocument/2006/relationships/slide" Target="slides/slide154.xml"/><Relationship Id="rId162" Type="http://schemas.openxmlformats.org/officeDocument/2006/relationships/slide" Target="slides/slide155.xml"/><Relationship Id="rId163" Type="http://schemas.openxmlformats.org/officeDocument/2006/relationships/slide" Target="slides/slide156.xml"/><Relationship Id="rId164" Type="http://schemas.openxmlformats.org/officeDocument/2006/relationships/slide" Target="slides/slide157.xml"/><Relationship Id="rId165" Type="http://schemas.openxmlformats.org/officeDocument/2006/relationships/slide" Target="slides/slide158.xml"/><Relationship Id="rId166" Type="http://schemas.openxmlformats.org/officeDocument/2006/relationships/slide" Target="slides/slide159.xml"/><Relationship Id="rId167" Type="http://schemas.openxmlformats.org/officeDocument/2006/relationships/slide" Target="slides/slide160.xml"/><Relationship Id="rId168" Type="http://schemas.openxmlformats.org/officeDocument/2006/relationships/slide" Target="slides/slide161.xml"/><Relationship Id="rId169" Type="http://schemas.openxmlformats.org/officeDocument/2006/relationships/slide" Target="slides/slide162.xml"/><Relationship Id="rId170" Type="http://schemas.openxmlformats.org/officeDocument/2006/relationships/slide" Target="slides/slide163.xml"/><Relationship Id="rId171" Type="http://schemas.openxmlformats.org/officeDocument/2006/relationships/slide" Target="slides/slide164.xml"/><Relationship Id="rId172" Type="http://schemas.openxmlformats.org/officeDocument/2006/relationships/slide" Target="slides/slide165.xml"/><Relationship Id="rId173" Type="http://schemas.openxmlformats.org/officeDocument/2006/relationships/slide" Target="slides/slide166.xml"/><Relationship Id="rId174" Type="http://schemas.openxmlformats.org/officeDocument/2006/relationships/slide" Target="slides/slide167.xml"/><Relationship Id="rId175" Type="http://schemas.openxmlformats.org/officeDocument/2006/relationships/slide" Target="slides/slide168.xml"/><Relationship Id="rId176" Type="http://schemas.openxmlformats.org/officeDocument/2006/relationships/slide" Target="slides/slide169.xml"/><Relationship Id="rId177" Type="http://schemas.openxmlformats.org/officeDocument/2006/relationships/slide" Target="slides/slide170.xml"/><Relationship Id="rId178" Type="http://schemas.openxmlformats.org/officeDocument/2006/relationships/slide" Target="slides/slide171.xml"/><Relationship Id="rId179" Type="http://schemas.openxmlformats.org/officeDocument/2006/relationships/slide" Target="slides/slide172.xml"/><Relationship Id="rId180" Type="http://schemas.openxmlformats.org/officeDocument/2006/relationships/slide" Target="slides/slide173.xml"/><Relationship Id="rId181" Type="http://schemas.openxmlformats.org/officeDocument/2006/relationships/slide" Target="slides/slide174.xml"/><Relationship Id="rId182" Type="http://schemas.openxmlformats.org/officeDocument/2006/relationships/slide" Target="slides/slide175.xml"/><Relationship Id="rId183" Type="http://schemas.openxmlformats.org/officeDocument/2006/relationships/slide" Target="slides/slide176.xml"/><Relationship Id="rId184" Type="http://schemas.openxmlformats.org/officeDocument/2006/relationships/slide" Target="slides/slide177.xml"/><Relationship Id="rId185" Type="http://schemas.openxmlformats.org/officeDocument/2006/relationships/slide" Target="slides/slide178.xml"/><Relationship Id="rId186" Type="http://schemas.openxmlformats.org/officeDocument/2006/relationships/slide" Target="slides/slide179.xml"/><Relationship Id="rId187" Type="http://schemas.openxmlformats.org/officeDocument/2006/relationships/slide" Target="slides/slide180.xml"/><Relationship Id="rId188" Type="http://schemas.openxmlformats.org/officeDocument/2006/relationships/slide" Target="slides/slide181.xml"/><Relationship Id="rId189" Type="http://schemas.openxmlformats.org/officeDocument/2006/relationships/slide" Target="slides/slide182.xml"/><Relationship Id="rId190" Type="http://schemas.openxmlformats.org/officeDocument/2006/relationships/slide" Target="slides/slide183.xml"/><Relationship Id="rId191" Type="http://schemas.openxmlformats.org/officeDocument/2006/relationships/slide" Target="slides/slide184.xml"/><Relationship Id="rId192" Type="http://schemas.openxmlformats.org/officeDocument/2006/relationships/slide" Target="slides/slide185.xml"/><Relationship Id="rId193" Type="http://schemas.openxmlformats.org/officeDocument/2006/relationships/slide" Target="slides/slide186.xml"/><Relationship Id="rId194" Type="http://schemas.openxmlformats.org/officeDocument/2006/relationships/slide" Target="slides/slide187.xml"/><Relationship Id="rId195" Type="http://schemas.openxmlformats.org/officeDocument/2006/relationships/slide" Target="slides/slide188.xml"/><Relationship Id="rId196" Type="http://schemas.openxmlformats.org/officeDocument/2006/relationships/slide" Target="slides/slide189.xml"/><Relationship Id="rId197" Type="http://schemas.openxmlformats.org/officeDocument/2006/relationships/slide" Target="slides/slide190.xml"/><Relationship Id="rId198" Type="http://schemas.openxmlformats.org/officeDocument/2006/relationships/slide" Target="slides/slide191.xml"/><Relationship Id="rId199" Type="http://schemas.openxmlformats.org/officeDocument/2006/relationships/slide" Target="slides/slide192.xml"/><Relationship Id="rId200" Type="http://schemas.openxmlformats.org/officeDocument/2006/relationships/slide" Target="slides/slide193.xml"/><Relationship Id="rId201" Type="http://schemas.openxmlformats.org/officeDocument/2006/relationships/slide" Target="slides/slide194.xml"/><Relationship Id="rId202" Type="http://schemas.openxmlformats.org/officeDocument/2006/relationships/slide" Target="slides/slide195.xml"/><Relationship Id="rId203" Type="http://schemas.openxmlformats.org/officeDocument/2006/relationships/slide" Target="slides/slide196.xml"/><Relationship Id="rId204" Type="http://schemas.openxmlformats.org/officeDocument/2006/relationships/slide" Target="slides/slide197.xml"/><Relationship Id="rId205" Type="http://schemas.openxmlformats.org/officeDocument/2006/relationships/slide" Target="slides/slide198.xml"/><Relationship Id="rId206" Type="http://schemas.openxmlformats.org/officeDocument/2006/relationships/slide" Target="slides/slide199.xml"/><Relationship Id="rId207" Type="http://schemas.openxmlformats.org/officeDocument/2006/relationships/slide" Target="slides/slide200.xml"/><Relationship Id="rId208" Type="http://schemas.openxmlformats.org/officeDocument/2006/relationships/slide" Target="slides/slide201.xml"/><Relationship Id="rId209" Type="http://schemas.openxmlformats.org/officeDocument/2006/relationships/slide" Target="slides/slide202.xml"/><Relationship Id="rId210" Type="http://schemas.openxmlformats.org/officeDocument/2006/relationships/slide" Target="slides/slide203.xml"/><Relationship Id="rId211" Type="http://schemas.openxmlformats.org/officeDocument/2006/relationships/slide" Target="slides/slide204.xml"/><Relationship Id="rId212" Type="http://schemas.openxmlformats.org/officeDocument/2006/relationships/slide" Target="slides/slide205.xml"/><Relationship Id="rId213" Type="http://schemas.openxmlformats.org/officeDocument/2006/relationships/slide" Target="slides/slide206.xml"/><Relationship Id="rId214" Type="http://schemas.openxmlformats.org/officeDocument/2006/relationships/slide" Target="slides/slide207.xml"/><Relationship Id="rId215" Type="http://schemas.openxmlformats.org/officeDocument/2006/relationships/slide" Target="slides/slide208.xml"/><Relationship Id="rId216" Type="http://schemas.openxmlformats.org/officeDocument/2006/relationships/slide" Target="slides/slide209.xml"/><Relationship Id="rId217" Type="http://schemas.openxmlformats.org/officeDocument/2006/relationships/slide" Target="slides/slide210.xml"/><Relationship Id="rId218" Type="http://schemas.openxmlformats.org/officeDocument/2006/relationships/slide" Target="slides/slide211.xml"/><Relationship Id="rId219" Type="http://schemas.openxmlformats.org/officeDocument/2006/relationships/slide" Target="slides/slide212.xml"/><Relationship Id="rId220" Type="http://schemas.openxmlformats.org/officeDocument/2006/relationships/slide" Target="slides/slide213.xml"/><Relationship Id="rId221" Type="http://schemas.openxmlformats.org/officeDocument/2006/relationships/slide" Target="slides/slide214.xml"/><Relationship Id="rId222" Type="http://schemas.openxmlformats.org/officeDocument/2006/relationships/slide" Target="slides/slide215.xml"/><Relationship Id="rId223" Type="http://schemas.openxmlformats.org/officeDocument/2006/relationships/slide" Target="slides/slide216.xml"/><Relationship Id="rId224" Type="http://schemas.openxmlformats.org/officeDocument/2006/relationships/slide" Target="slides/slide217.xml"/><Relationship Id="rId225" Type="http://schemas.openxmlformats.org/officeDocument/2006/relationships/slide" Target="slides/slide218.xml"/><Relationship Id="rId226" Type="http://schemas.openxmlformats.org/officeDocument/2006/relationships/slide" Target="slides/slide219.xml"/><Relationship Id="rId227" Type="http://schemas.openxmlformats.org/officeDocument/2006/relationships/slide" Target="slides/slide220.xml"/><Relationship Id="rId228" Type="http://schemas.openxmlformats.org/officeDocument/2006/relationships/slide" Target="slides/slide221.xml"/><Relationship Id="rId229" Type="http://schemas.openxmlformats.org/officeDocument/2006/relationships/slide" Target="slides/slide222.xml"/><Relationship Id="rId230" Type="http://schemas.openxmlformats.org/officeDocument/2006/relationships/slide" Target="slides/slide223.xml"/><Relationship Id="rId231" Type="http://schemas.openxmlformats.org/officeDocument/2006/relationships/slide" Target="slides/slide224.xml"/><Relationship Id="rId232" Type="http://schemas.openxmlformats.org/officeDocument/2006/relationships/slide" Target="slides/slide225.xml"/><Relationship Id="rId233" Type="http://schemas.openxmlformats.org/officeDocument/2006/relationships/slide" Target="slides/slide226.xml"/><Relationship Id="rId234" Type="http://schemas.openxmlformats.org/officeDocument/2006/relationships/slide" Target="slides/slide227.xml"/><Relationship Id="rId235" Type="http://schemas.openxmlformats.org/officeDocument/2006/relationships/slide" Target="slides/slide228.xml"/><Relationship Id="rId236" Type="http://schemas.openxmlformats.org/officeDocument/2006/relationships/slide" Target="slides/slide229.xml"/><Relationship Id="rId237" Type="http://schemas.openxmlformats.org/officeDocument/2006/relationships/slide" Target="slides/slide230.xml"/><Relationship Id="rId238" Type="http://schemas.openxmlformats.org/officeDocument/2006/relationships/slide" Target="slides/slide231.xml"/><Relationship Id="rId239" Type="http://schemas.openxmlformats.org/officeDocument/2006/relationships/slide" Target="slides/slide232.xml"/><Relationship Id="rId240" Type="http://schemas.openxmlformats.org/officeDocument/2006/relationships/slide" Target="slides/slide233.xml"/><Relationship Id="rId241" Type="http://schemas.openxmlformats.org/officeDocument/2006/relationships/slide" Target="slides/slide234.xml"/><Relationship Id="rId242" Type="http://schemas.openxmlformats.org/officeDocument/2006/relationships/slide" Target="slides/slide235.xml"/><Relationship Id="rId243" Type="http://schemas.openxmlformats.org/officeDocument/2006/relationships/slide" Target="slides/slide236.xml"/><Relationship Id="rId244" Type="http://schemas.openxmlformats.org/officeDocument/2006/relationships/slide" Target="slides/slide237.xml"/><Relationship Id="rId245" Type="http://schemas.openxmlformats.org/officeDocument/2006/relationships/slide" Target="slides/slide238.xml"/><Relationship Id="rId246" Type="http://schemas.openxmlformats.org/officeDocument/2006/relationships/slide" Target="slides/slide239.xml"/><Relationship Id="rId247" Type="http://schemas.openxmlformats.org/officeDocument/2006/relationships/slide" Target="slides/slide240.xml"/><Relationship Id="rId248" Type="http://schemas.openxmlformats.org/officeDocument/2006/relationships/slide" Target="slides/slide241.xml"/><Relationship Id="rId249" Type="http://schemas.openxmlformats.org/officeDocument/2006/relationships/slide" Target="slides/slide242.xml"/><Relationship Id="rId250" Type="http://schemas.openxmlformats.org/officeDocument/2006/relationships/slide" Target="slides/slide243.xml"/><Relationship Id="rId251" Type="http://schemas.openxmlformats.org/officeDocument/2006/relationships/slide" Target="slides/slide244.xml"/><Relationship Id="rId252" Type="http://schemas.openxmlformats.org/officeDocument/2006/relationships/slide" Target="slides/slide245.xml"/><Relationship Id="rId253" Type="http://schemas.openxmlformats.org/officeDocument/2006/relationships/slide" Target="slides/slide246.xml"/><Relationship Id="rId254" Type="http://schemas.openxmlformats.org/officeDocument/2006/relationships/slide" Target="slides/slide247.xml"/><Relationship Id="rId255" Type="http://schemas.openxmlformats.org/officeDocument/2006/relationships/slide" Target="slides/slide248.xml"/><Relationship Id="rId256" Type="http://schemas.openxmlformats.org/officeDocument/2006/relationships/slide" Target="slides/slide249.xml"/><Relationship Id="rId257" Type="http://schemas.openxmlformats.org/officeDocument/2006/relationships/slide" Target="slides/slide250.xml"/><Relationship Id="rId258" Type="http://schemas.openxmlformats.org/officeDocument/2006/relationships/slide" Target="slides/slide251.xml"/><Relationship Id="rId259" Type="http://schemas.openxmlformats.org/officeDocument/2006/relationships/slide" Target="slides/slide252.xml"/><Relationship Id="rId260" Type="http://schemas.openxmlformats.org/officeDocument/2006/relationships/slide" Target="slides/slide253.xml"/><Relationship Id="rId261" Type="http://schemas.openxmlformats.org/officeDocument/2006/relationships/slide" Target="slides/slide254.xml"/><Relationship Id="rId262" Type="http://schemas.openxmlformats.org/officeDocument/2006/relationships/slide" Target="slides/slide255.xml"/><Relationship Id="rId263" Type="http://schemas.openxmlformats.org/officeDocument/2006/relationships/slide" Target="slides/slide256.xml"/><Relationship Id="rId264" Type="http://schemas.openxmlformats.org/officeDocument/2006/relationships/slide" Target="slides/slide257.xml"/><Relationship Id="rId265" Type="http://schemas.openxmlformats.org/officeDocument/2006/relationships/slide" Target="slides/slide258.xml"/><Relationship Id="rId266" Type="http://schemas.openxmlformats.org/officeDocument/2006/relationships/slide" Target="slides/slide259.xml"/><Relationship Id="rId267" Type="http://schemas.openxmlformats.org/officeDocument/2006/relationships/slide" Target="slides/slide260.xml"/><Relationship Id="rId268" Type="http://schemas.openxmlformats.org/officeDocument/2006/relationships/slide" Target="slides/slide261.xml"/><Relationship Id="rId269" Type="http://schemas.openxmlformats.org/officeDocument/2006/relationships/slide" Target="slides/slide262.xml"/><Relationship Id="rId270" Type="http://schemas.openxmlformats.org/officeDocument/2006/relationships/slide" Target="slides/slide263.xml"/><Relationship Id="rId271" Type="http://schemas.openxmlformats.org/officeDocument/2006/relationships/slide" Target="slides/slide264.xml"/><Relationship Id="rId272" Type="http://schemas.openxmlformats.org/officeDocument/2006/relationships/slide" Target="slides/slide265.xml"/><Relationship Id="rId273" Type="http://schemas.openxmlformats.org/officeDocument/2006/relationships/slide" Target="slides/slide266.xml"/><Relationship Id="rId274" Type="http://schemas.openxmlformats.org/officeDocument/2006/relationships/slide" Target="slides/slide267.xml"/><Relationship Id="rId275" Type="http://schemas.openxmlformats.org/officeDocument/2006/relationships/slide" Target="slides/slide268.xml"/><Relationship Id="rId276" Type="http://schemas.openxmlformats.org/officeDocument/2006/relationships/slide" Target="slides/slide269.xml"/><Relationship Id="rId277" Type="http://schemas.openxmlformats.org/officeDocument/2006/relationships/slide" Target="slides/slide270.xml"/><Relationship Id="rId278" Type="http://schemas.openxmlformats.org/officeDocument/2006/relationships/slide" Target="slides/slide271.xml"/><Relationship Id="rId279" Type="http://schemas.openxmlformats.org/officeDocument/2006/relationships/slide" Target="slides/slide272.xml"/><Relationship Id="rId280" Type="http://schemas.openxmlformats.org/officeDocument/2006/relationships/slide" Target="slides/slide273.xml"/><Relationship Id="rId281" Type="http://schemas.openxmlformats.org/officeDocument/2006/relationships/slide" Target="slides/slide274.xml"/><Relationship Id="rId282" Type="http://schemas.openxmlformats.org/officeDocument/2006/relationships/slide" Target="slides/slide275.xml"/><Relationship Id="rId283" Type="http://schemas.openxmlformats.org/officeDocument/2006/relationships/slide" Target="slides/slide276.xml"/><Relationship Id="rId284" Type="http://schemas.openxmlformats.org/officeDocument/2006/relationships/slide" Target="slides/slide277.xml"/><Relationship Id="rId285" Type="http://schemas.openxmlformats.org/officeDocument/2006/relationships/slide" Target="slides/slide278.xml"/><Relationship Id="rId286" Type="http://schemas.openxmlformats.org/officeDocument/2006/relationships/slide" Target="slides/slide279.xml"/><Relationship Id="rId287" Type="http://schemas.openxmlformats.org/officeDocument/2006/relationships/slide" Target="slides/slide280.xml"/><Relationship Id="rId288" Type="http://schemas.openxmlformats.org/officeDocument/2006/relationships/slide" Target="slides/slide281.xml"/><Relationship Id="rId289" Type="http://schemas.openxmlformats.org/officeDocument/2006/relationships/slide" Target="slides/slide282.xml"/><Relationship Id="rId290" Type="http://schemas.openxmlformats.org/officeDocument/2006/relationships/slide" Target="slides/slide283.xml"/><Relationship Id="rId291" Type="http://schemas.openxmlformats.org/officeDocument/2006/relationships/slide" Target="slides/slide284.xml"/><Relationship Id="rId292" Type="http://schemas.openxmlformats.org/officeDocument/2006/relationships/slide" Target="slides/slide285.xml"/><Relationship Id="rId293" Type="http://schemas.openxmlformats.org/officeDocument/2006/relationships/slide" Target="slides/slide286.xml"/><Relationship Id="rId294" Type="http://schemas.openxmlformats.org/officeDocument/2006/relationships/slide" Target="slides/slide287.xml"/><Relationship Id="rId295" Type="http://schemas.openxmlformats.org/officeDocument/2006/relationships/slide" Target="slides/slide288.xml"/><Relationship Id="rId296" Type="http://schemas.openxmlformats.org/officeDocument/2006/relationships/slide" Target="slides/slide289.xml"/><Relationship Id="rId297" Type="http://schemas.openxmlformats.org/officeDocument/2006/relationships/slide" Target="slides/slide290.xml"/><Relationship Id="rId298" Type="http://schemas.openxmlformats.org/officeDocument/2006/relationships/slide" Target="slides/slide291.xml"/><Relationship Id="rId299" Type="http://schemas.openxmlformats.org/officeDocument/2006/relationships/slide" Target="slides/slide292.xml"/><Relationship Id="rId300" Type="http://schemas.openxmlformats.org/officeDocument/2006/relationships/slide" Target="slides/slide293.xml"/><Relationship Id="rId301" Type="http://schemas.openxmlformats.org/officeDocument/2006/relationships/slide" Target="slides/slide294.xml"/><Relationship Id="rId302" Type="http://schemas.openxmlformats.org/officeDocument/2006/relationships/slide" Target="slides/slide295.xml"/><Relationship Id="rId303" Type="http://schemas.openxmlformats.org/officeDocument/2006/relationships/slide" Target="slides/slide296.xml"/><Relationship Id="rId304" Type="http://schemas.openxmlformats.org/officeDocument/2006/relationships/slide" Target="slides/slide297.xml"/><Relationship Id="rId305" Type="http://schemas.openxmlformats.org/officeDocument/2006/relationships/slide" Target="slides/slide298.xml"/><Relationship Id="rId306" Type="http://schemas.openxmlformats.org/officeDocument/2006/relationships/slide" Target="slides/slide299.xml"/><Relationship Id="rId307" Type="http://schemas.openxmlformats.org/officeDocument/2006/relationships/slide" Target="slides/slide300.xml"/><Relationship Id="rId308" Type="http://schemas.openxmlformats.org/officeDocument/2006/relationships/slide" Target="slides/slide301.xml"/><Relationship Id="rId309" Type="http://schemas.openxmlformats.org/officeDocument/2006/relationships/slide" Target="slides/slide302.xml"/><Relationship Id="rId310" Type="http://schemas.openxmlformats.org/officeDocument/2006/relationships/slide" Target="slides/slide303.xml"/><Relationship Id="rId311" Type="http://schemas.openxmlformats.org/officeDocument/2006/relationships/slide" Target="slides/slide304.xml"/><Relationship Id="rId312" Type="http://schemas.openxmlformats.org/officeDocument/2006/relationships/slide" Target="slides/slide305.xml"/><Relationship Id="rId313" Type="http://schemas.openxmlformats.org/officeDocument/2006/relationships/slide" Target="slides/slide306.xml"/><Relationship Id="rId314" Type="http://schemas.openxmlformats.org/officeDocument/2006/relationships/slide" Target="slides/slide307.xml"/><Relationship Id="rId315" Type="http://schemas.openxmlformats.org/officeDocument/2006/relationships/slide" Target="slides/slide308.xml"/><Relationship Id="rId316" Type="http://schemas.openxmlformats.org/officeDocument/2006/relationships/slide" Target="slides/slide309.xml"/><Relationship Id="rId317" Type="http://schemas.openxmlformats.org/officeDocument/2006/relationships/slide" Target="slides/slide310.xml"/><Relationship Id="rId318" Type="http://schemas.openxmlformats.org/officeDocument/2006/relationships/slide" Target="slides/slide311.xml"/><Relationship Id="rId319" Type="http://schemas.openxmlformats.org/officeDocument/2006/relationships/slide" Target="slides/slide312.xml"/><Relationship Id="rId320" Type="http://schemas.openxmlformats.org/officeDocument/2006/relationships/slide" Target="slides/slide313.xml"/><Relationship Id="rId321" Type="http://schemas.openxmlformats.org/officeDocument/2006/relationships/slide" Target="slides/slide314.xml"/><Relationship Id="rId322" Type="http://schemas.openxmlformats.org/officeDocument/2006/relationships/slide" Target="slides/slide315.xml"/><Relationship Id="rId323" Type="http://schemas.openxmlformats.org/officeDocument/2006/relationships/slide" Target="slides/slide316.xml"/><Relationship Id="rId324" Type="http://schemas.openxmlformats.org/officeDocument/2006/relationships/slide" Target="slides/slide317.xml"/><Relationship Id="rId325" Type="http://schemas.openxmlformats.org/officeDocument/2006/relationships/slide" Target="slides/slide318.xml"/><Relationship Id="rId326" Type="http://schemas.openxmlformats.org/officeDocument/2006/relationships/slide" Target="slides/slide319.xml"/><Relationship Id="rId327" Type="http://schemas.openxmlformats.org/officeDocument/2006/relationships/slide" Target="slides/slide320.xml"/><Relationship Id="rId328" Type="http://schemas.openxmlformats.org/officeDocument/2006/relationships/slide" Target="slides/slide321.xml"/><Relationship Id="rId329" Type="http://schemas.openxmlformats.org/officeDocument/2006/relationships/slide" Target="slides/slide322.xml"/><Relationship Id="rId330" Type="http://schemas.openxmlformats.org/officeDocument/2006/relationships/slide" Target="slides/slide323.xml"/><Relationship Id="rId331" Type="http://schemas.openxmlformats.org/officeDocument/2006/relationships/slide" Target="slides/slide324.xml"/><Relationship Id="rId332" Type="http://schemas.openxmlformats.org/officeDocument/2006/relationships/slide" Target="slides/slide325.xml"/><Relationship Id="rId333" Type="http://schemas.openxmlformats.org/officeDocument/2006/relationships/slide" Target="slides/slide326.xml"/><Relationship Id="rId334" Type="http://schemas.openxmlformats.org/officeDocument/2006/relationships/slide" Target="slides/slide327.xml"/><Relationship Id="rId335" Type="http://schemas.openxmlformats.org/officeDocument/2006/relationships/slide" Target="slides/slide328.xml"/><Relationship Id="rId336" Type="http://schemas.openxmlformats.org/officeDocument/2006/relationships/slide" Target="slides/slide329.xml"/><Relationship Id="rId337" Type="http://schemas.openxmlformats.org/officeDocument/2006/relationships/slide" Target="slides/slide330.xml"/><Relationship Id="rId338" Type="http://schemas.openxmlformats.org/officeDocument/2006/relationships/slide" Target="slides/slide331.xml"/><Relationship Id="rId339" Type="http://schemas.openxmlformats.org/officeDocument/2006/relationships/slide" Target="slides/slide332.xml"/><Relationship Id="rId340" Type="http://schemas.openxmlformats.org/officeDocument/2006/relationships/slide" Target="slides/slide333.xml"/><Relationship Id="rId341" Type="http://schemas.openxmlformats.org/officeDocument/2006/relationships/slide" Target="slides/slide334.xml"/><Relationship Id="rId342" Type="http://schemas.openxmlformats.org/officeDocument/2006/relationships/slide" Target="slides/slide335.xml"/><Relationship Id="rId343" Type="http://schemas.openxmlformats.org/officeDocument/2006/relationships/slide" Target="slides/slide336.xml"/><Relationship Id="rId344" Type="http://schemas.openxmlformats.org/officeDocument/2006/relationships/slide" Target="slides/slide337.xml"/><Relationship Id="rId345" Type="http://schemas.openxmlformats.org/officeDocument/2006/relationships/slide" Target="slides/slide338.xml"/><Relationship Id="rId346" Type="http://schemas.openxmlformats.org/officeDocument/2006/relationships/slide" Target="slides/slide339.xml"/><Relationship Id="rId347" Type="http://schemas.openxmlformats.org/officeDocument/2006/relationships/slide" Target="slides/slide340.xml"/><Relationship Id="rId348" Type="http://schemas.openxmlformats.org/officeDocument/2006/relationships/slide" Target="slides/slide341.xml"/><Relationship Id="rId349" Type="http://schemas.openxmlformats.org/officeDocument/2006/relationships/slide" Target="slides/slide342.xml"/><Relationship Id="rId350" Type="http://schemas.openxmlformats.org/officeDocument/2006/relationships/slide" Target="slides/slide343.xml"/><Relationship Id="rId351" Type="http://schemas.openxmlformats.org/officeDocument/2006/relationships/slide" Target="slides/slide344.xml"/><Relationship Id="rId352" Type="http://schemas.openxmlformats.org/officeDocument/2006/relationships/slide" Target="slides/slide345.xml"/><Relationship Id="rId353" Type="http://schemas.openxmlformats.org/officeDocument/2006/relationships/slide" Target="slides/slide346.xml"/><Relationship Id="rId354" Type="http://schemas.openxmlformats.org/officeDocument/2006/relationships/slide" Target="slides/slide347.xml"/><Relationship Id="rId355" Type="http://schemas.openxmlformats.org/officeDocument/2006/relationships/slide" Target="slides/slide348.xml"/><Relationship Id="rId356" Type="http://schemas.openxmlformats.org/officeDocument/2006/relationships/slide" Target="slides/slide349.xml"/><Relationship Id="rId357" Type="http://schemas.openxmlformats.org/officeDocument/2006/relationships/slide" Target="slides/slide350.xml"/><Relationship Id="rId358" Type="http://schemas.openxmlformats.org/officeDocument/2006/relationships/slide" Target="slides/slide351.xml"/><Relationship Id="rId359" Type="http://schemas.openxmlformats.org/officeDocument/2006/relationships/slide" Target="slides/slide352.xml"/><Relationship Id="rId360" Type="http://schemas.openxmlformats.org/officeDocument/2006/relationships/slide" Target="slides/slide353.xml"/><Relationship Id="rId361" Type="http://schemas.openxmlformats.org/officeDocument/2006/relationships/slide" Target="slides/slide354.xml"/><Relationship Id="rId362" Type="http://schemas.openxmlformats.org/officeDocument/2006/relationships/slide" Target="slides/slide355.xml"/><Relationship Id="rId363" Type="http://schemas.openxmlformats.org/officeDocument/2006/relationships/slide" Target="slides/slide356.xml"/><Relationship Id="rId364" Type="http://schemas.openxmlformats.org/officeDocument/2006/relationships/slide" Target="slides/slide357.xml"/><Relationship Id="rId365" Type="http://schemas.openxmlformats.org/officeDocument/2006/relationships/slide" Target="slides/slide358.xml"/><Relationship Id="rId366" Type="http://schemas.openxmlformats.org/officeDocument/2006/relationships/slide" Target="slides/slide359.xml"/><Relationship Id="rId367" Type="http://schemas.openxmlformats.org/officeDocument/2006/relationships/slide" Target="slides/slide360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/>
          <p:nvPr>
            <p:ph type="title"/>
          </p:nvPr>
        </p:nvSpPr>
        <p:spPr>
          <a:xfrm>
            <a:off x="3514328" y="2239863"/>
            <a:ext cx="14307344" cy="4514454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/>
          <p:nvPr>
            <p:ph type="body" sz="quarter" idx="1"/>
          </p:nvPr>
        </p:nvSpPr>
        <p:spPr>
          <a:xfrm>
            <a:off x="3514328" y="6875859"/>
            <a:ext cx="14307344" cy="154533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200"/>
            </a:lvl1pPr>
            <a:lvl2pPr marL="0" indent="228600" algn="ctr">
              <a:spcBef>
                <a:spcPts val="0"/>
              </a:spcBef>
              <a:buSzTx/>
              <a:buNone/>
              <a:defRPr sz="4200"/>
            </a:lvl2pPr>
            <a:lvl3pPr marL="0" indent="457200" algn="ctr">
              <a:spcBef>
                <a:spcPts val="0"/>
              </a:spcBef>
              <a:buSzTx/>
              <a:buNone/>
              <a:defRPr sz="4200"/>
            </a:lvl3pPr>
            <a:lvl4pPr marL="0" indent="685800" algn="ctr">
              <a:spcBef>
                <a:spcPts val="0"/>
              </a:spcBef>
              <a:buSzTx/>
              <a:buNone/>
              <a:defRPr sz="4200"/>
            </a:lvl4pPr>
            <a:lvl5pPr marL="0" indent="914400" algn="ctr">
              <a:spcBef>
                <a:spcPts val="0"/>
              </a:spcBef>
              <a:buSzTx/>
              <a:buNone/>
              <a:defRPr sz="4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/>
          <p:nvPr>
            <p:ph type="body" sz="quarter" idx="13"/>
          </p:nvPr>
        </p:nvSpPr>
        <p:spPr>
          <a:xfrm>
            <a:off x="3514328" y="8699003"/>
            <a:ext cx="14307344" cy="6477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/>
          <p:nvPr>
            <p:ph type="body" sz="quarter" idx="14"/>
          </p:nvPr>
        </p:nvSpPr>
        <p:spPr>
          <a:xfrm>
            <a:off x="3514328" y="5832971"/>
            <a:ext cx="14307344" cy="9398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50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1778000" y="0"/>
            <a:ext cx="17780000" cy="13335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sz="half" idx="13"/>
          </p:nvPr>
        </p:nvSpPr>
        <p:spPr>
          <a:xfrm>
            <a:off x="3974455" y="868164"/>
            <a:ext cx="13369727" cy="809129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/>
          <p:nvPr>
            <p:ph type="title"/>
          </p:nvPr>
        </p:nvSpPr>
        <p:spPr>
          <a:xfrm>
            <a:off x="3514328" y="9185175"/>
            <a:ext cx="14307344" cy="1944689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/>
          <p:nvPr>
            <p:ph type="body" sz="quarter" idx="1"/>
          </p:nvPr>
        </p:nvSpPr>
        <p:spPr>
          <a:xfrm>
            <a:off x="3514328" y="11199316"/>
            <a:ext cx="14307344" cy="154533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200"/>
            </a:lvl1pPr>
            <a:lvl2pPr marL="0" indent="228600" algn="ctr">
              <a:spcBef>
                <a:spcPts val="0"/>
              </a:spcBef>
              <a:buSzTx/>
              <a:buNone/>
              <a:defRPr sz="4200"/>
            </a:lvl2pPr>
            <a:lvl3pPr marL="0" indent="457200" algn="ctr">
              <a:spcBef>
                <a:spcPts val="0"/>
              </a:spcBef>
              <a:buSzTx/>
              <a:buNone/>
              <a:defRPr sz="4200"/>
            </a:lvl3pPr>
            <a:lvl4pPr marL="0" indent="685800" algn="ctr">
              <a:spcBef>
                <a:spcPts val="0"/>
              </a:spcBef>
              <a:buSzTx/>
              <a:buNone/>
              <a:defRPr sz="4200"/>
            </a:lvl4pPr>
            <a:lvl5pPr marL="0" indent="914400" algn="ctr">
              <a:spcBef>
                <a:spcPts val="0"/>
              </a:spcBef>
              <a:buSzTx/>
              <a:buNone/>
              <a:defRPr sz="4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/>
          <p:nvPr>
            <p:ph type="sldNum" sz="quarter" idx="2"/>
          </p:nvPr>
        </p:nvSpPr>
        <p:spPr>
          <a:xfrm>
            <a:off x="10414046" y="12640468"/>
            <a:ext cx="490545" cy="50720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/>
          <p:nvPr>
            <p:ph type="title"/>
          </p:nvPr>
        </p:nvSpPr>
        <p:spPr>
          <a:xfrm>
            <a:off x="3514328" y="4410273"/>
            <a:ext cx="14307344" cy="451445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10963175" y="868164"/>
            <a:ext cx="7292579" cy="1125140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/>
          <p:nvPr>
            <p:ph type="title"/>
          </p:nvPr>
        </p:nvSpPr>
        <p:spPr>
          <a:xfrm>
            <a:off x="3080246" y="868164"/>
            <a:ext cx="7292579" cy="5452071"/>
          </a:xfrm>
          <a:prstGeom prst="rect">
            <a:avLst/>
          </a:prstGeom>
        </p:spPr>
        <p:txBody>
          <a:bodyPr anchor="b"/>
          <a:lstStyle>
            <a:lvl1pPr>
              <a:defRPr sz="82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/>
          <p:nvPr>
            <p:ph type="body" sz="quarter" idx="1"/>
          </p:nvPr>
        </p:nvSpPr>
        <p:spPr>
          <a:xfrm>
            <a:off x="3080246" y="6511230"/>
            <a:ext cx="7292579" cy="560834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200"/>
            </a:lvl1pPr>
            <a:lvl2pPr marL="0" indent="228600" algn="ctr">
              <a:spcBef>
                <a:spcPts val="0"/>
              </a:spcBef>
              <a:buSzTx/>
              <a:buNone/>
              <a:defRPr sz="4200"/>
            </a:lvl2pPr>
            <a:lvl3pPr marL="0" indent="457200" algn="ctr">
              <a:spcBef>
                <a:spcPts val="0"/>
              </a:spcBef>
              <a:buSzTx/>
              <a:buNone/>
              <a:defRPr sz="4200"/>
            </a:lvl3pPr>
            <a:lvl4pPr marL="0" indent="685800" algn="ctr">
              <a:spcBef>
                <a:spcPts val="0"/>
              </a:spcBef>
              <a:buSzTx/>
              <a:buNone/>
              <a:defRPr sz="4200"/>
            </a:lvl4pPr>
            <a:lvl5pPr marL="0" indent="914400" algn="ctr">
              <a:spcBef>
                <a:spcPts val="0"/>
              </a:spcBef>
              <a:buSzTx/>
              <a:buNone/>
              <a:defRPr sz="4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10963175" y="3559472"/>
            <a:ext cx="7292579" cy="859482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/>
          <p:nvPr>
            <p:ph type="body" sz="half" idx="1"/>
          </p:nvPr>
        </p:nvSpPr>
        <p:spPr>
          <a:xfrm>
            <a:off x="3080246" y="3559472"/>
            <a:ext cx="7292579" cy="8594825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300"/>
              </a:spcBef>
              <a:defRPr sz="3800"/>
            </a:lvl1pPr>
            <a:lvl2pPr marL="808264" indent="-465364">
              <a:spcBef>
                <a:spcPts val="4300"/>
              </a:spcBef>
              <a:defRPr sz="3800"/>
            </a:lvl2pPr>
            <a:lvl3pPr marL="1151164" indent="-465364">
              <a:spcBef>
                <a:spcPts val="4300"/>
              </a:spcBef>
              <a:defRPr sz="3800"/>
            </a:lvl3pPr>
            <a:lvl4pPr marL="1494064" indent="-465364">
              <a:spcBef>
                <a:spcPts val="4300"/>
              </a:spcBef>
              <a:defRPr sz="3800"/>
            </a:lvl4pPr>
            <a:lvl5pPr marL="1836964" indent="-465364">
              <a:spcBef>
                <a:spcPts val="43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/>
          <p:nvPr>
            <p:ph type="body" idx="1"/>
          </p:nvPr>
        </p:nvSpPr>
        <p:spPr>
          <a:xfrm>
            <a:off x="3080246" y="1736328"/>
            <a:ext cx="15175508" cy="9862344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10963175" y="6962675"/>
            <a:ext cx="7292579" cy="51568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10971677" y="1215429"/>
            <a:ext cx="7292579" cy="51568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3080246" y="1215429"/>
            <a:ext cx="7292579" cy="1090414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/>
          <p:nvPr>
            <p:ph type="title"/>
          </p:nvPr>
        </p:nvSpPr>
        <p:spPr>
          <a:xfrm>
            <a:off x="3080246" y="607714"/>
            <a:ext cx="15175508" cy="2951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9453" tIns="69453" rIns="69453" bIns="69453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/>
          <p:nvPr>
            <p:ph type="body" idx="1"/>
          </p:nvPr>
        </p:nvSpPr>
        <p:spPr>
          <a:xfrm>
            <a:off x="3080246" y="3559472"/>
            <a:ext cx="15175508" cy="8594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9453" tIns="69453" rIns="69453" bIns="69453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/>
          <p:nvPr>
            <p:ph type="sldNum" sz="quarter" idx="2"/>
          </p:nvPr>
        </p:nvSpPr>
        <p:spPr>
          <a:xfrm>
            <a:off x="10414046" y="12649150"/>
            <a:ext cx="490545" cy="507207"/>
          </a:xfrm>
          <a:prstGeom prst="rect">
            <a:avLst/>
          </a:prstGeom>
          <a:ln w="12700">
            <a:miter lim="400000"/>
          </a:ln>
        </p:spPr>
        <p:txBody>
          <a:bodyPr wrap="none" lIns="69453" tIns="69453" rIns="69453" bIns="69453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798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798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798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798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798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798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798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798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798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592666" marR="0" indent="-592666" algn="l" defTabSz="798710" rtl="0" latinLnBrk="0">
        <a:lnSpc>
          <a:spcPct val="100000"/>
        </a:lnSpc>
        <a:spcBef>
          <a:spcPts val="57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037166" marR="0" indent="-592666" algn="l" defTabSz="798710" rtl="0" latinLnBrk="0">
        <a:lnSpc>
          <a:spcPct val="100000"/>
        </a:lnSpc>
        <a:spcBef>
          <a:spcPts val="57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481666" marR="0" indent="-592666" algn="l" defTabSz="798710" rtl="0" latinLnBrk="0">
        <a:lnSpc>
          <a:spcPct val="100000"/>
        </a:lnSpc>
        <a:spcBef>
          <a:spcPts val="57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926166" marR="0" indent="-592666" algn="l" defTabSz="798710" rtl="0" latinLnBrk="0">
        <a:lnSpc>
          <a:spcPct val="100000"/>
        </a:lnSpc>
        <a:spcBef>
          <a:spcPts val="57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370666" marR="0" indent="-592666" algn="l" defTabSz="798710" rtl="0" latinLnBrk="0">
        <a:lnSpc>
          <a:spcPct val="100000"/>
        </a:lnSpc>
        <a:spcBef>
          <a:spcPts val="57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815166" marR="0" indent="-592666" algn="l" defTabSz="798710" rtl="0" latinLnBrk="0">
        <a:lnSpc>
          <a:spcPct val="100000"/>
        </a:lnSpc>
        <a:spcBef>
          <a:spcPts val="57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259666" marR="0" indent="-592666" algn="l" defTabSz="798710" rtl="0" latinLnBrk="0">
        <a:lnSpc>
          <a:spcPct val="100000"/>
        </a:lnSpc>
        <a:spcBef>
          <a:spcPts val="57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704166" marR="0" indent="-592666" algn="l" defTabSz="798710" rtl="0" latinLnBrk="0">
        <a:lnSpc>
          <a:spcPct val="100000"/>
        </a:lnSpc>
        <a:spcBef>
          <a:spcPts val="57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148666" marR="0" indent="-592666" algn="l" defTabSz="798710" rtl="0" latinLnBrk="0">
        <a:lnSpc>
          <a:spcPct val="100000"/>
        </a:lnSpc>
        <a:spcBef>
          <a:spcPts val="57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798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798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798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798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798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798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798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798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798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
</file>

<file path=ppt/slides/_rels/slide10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1.png"/></Relationships>

</file>

<file path=ppt/slides/_rels/slide10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2.png"/></Relationships>

</file>

<file path=ppt/slides/_rels/slide10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3.png"/></Relationships>

</file>

<file path=ppt/slides/_rels/slide10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4.png"/></Relationships>

</file>

<file path=ppt/slides/_rels/slide10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5.png"/></Relationships>

</file>

<file path=ppt/slides/_rels/slide10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6.png"/></Relationships>

</file>

<file path=ppt/slides/_rels/slide10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7.png"/></Relationships>

</file>

<file path=ppt/slides/_rels/slide10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8.png"/></Relationships>

</file>

<file path=ppt/slides/_rels/slide10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9.png"/></Relationships>

</file>

<file path=ppt/slides/_rels/slide10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0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
</file>

<file path=ppt/slides/_rels/slide1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1.png"/></Relationships>

</file>

<file path=ppt/slides/_rels/slide1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2.png"/></Relationships>

</file>

<file path=ppt/slides/_rels/slide1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3.png"/></Relationships>

</file>

<file path=ppt/slides/_rels/slide1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4.png"/></Relationships>

</file>

<file path=ppt/slides/_rels/slide1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5.png"/></Relationships>

</file>

<file path=ppt/slides/_rels/slide1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6.png"/></Relationships>

</file>

<file path=ppt/slides/_rels/slide1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7.png"/></Relationships>

</file>

<file path=ppt/slides/_rels/slide1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8.png"/></Relationships>

</file>

<file path=ppt/slides/_rels/slide1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9.png"/></Relationships>

</file>

<file path=ppt/slides/_rels/slide1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0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
</file>

<file path=ppt/slides/_rels/slide1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1.png"/></Relationships>

</file>

<file path=ppt/slides/_rels/slide1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2.png"/></Relationships>

</file>

<file path=ppt/slides/_rels/slide1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3.png"/></Relationships>

</file>

<file path=ppt/slides/_rels/slide1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4.png"/></Relationships>

</file>

<file path=ppt/slides/_rels/slide1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5.png"/></Relationships>

</file>

<file path=ppt/slides/_rels/slide1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6.png"/></Relationships>

</file>

<file path=ppt/slides/_rels/slide1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7.png"/></Relationships>

</file>

<file path=ppt/slides/_rels/slide1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8.png"/></Relationships>

</file>

<file path=ppt/slides/_rels/slide1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9.png"/></Relationships>

</file>

<file path=ppt/slides/_rels/slide1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0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
</file>

<file path=ppt/slides/_rels/slide1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1.png"/></Relationships>

</file>

<file path=ppt/slides/_rels/slide1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2.png"/></Relationships>

</file>

<file path=ppt/slides/_rels/slide1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3.png"/></Relationships>

</file>

<file path=ppt/slides/_rels/slide1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4.png"/></Relationships>

</file>

<file path=ppt/slides/_rels/slide1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5.png"/></Relationships>

</file>

<file path=ppt/slides/_rels/slide1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6.png"/></Relationships>

</file>

<file path=ppt/slides/_rels/slide1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7.png"/></Relationships>

</file>

<file path=ppt/slides/_rels/slide1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8.png"/></Relationships>

</file>

<file path=ppt/slides/_rels/slide1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9.png"/></Relationships>

</file>

<file path=ppt/slides/_rels/slide1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0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
</file>

<file path=ppt/slides/_rels/slide1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1.png"/></Relationships>

</file>

<file path=ppt/slides/_rels/slide1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2.png"/></Relationships>

</file>

<file path=ppt/slides/_rels/slide1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3.png"/></Relationships>

</file>

<file path=ppt/slides/_rels/slide1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4.png"/></Relationships>

</file>

<file path=ppt/slides/_rels/slide1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5.png"/></Relationships>

</file>

<file path=ppt/slides/_rels/slide1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6.png"/></Relationships>

</file>

<file path=ppt/slides/_rels/slide1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7.png"/></Relationships>

</file>

<file path=ppt/slides/_rels/slide1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8.png"/></Relationships>

</file>

<file path=ppt/slides/_rels/slide1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9.png"/></Relationships>

</file>

<file path=ppt/slides/_rels/slide1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0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
</file>

<file path=ppt/slides/_rels/slide1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1.png"/></Relationships>

</file>

<file path=ppt/slides/_rels/slide1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2.png"/></Relationships>

</file>

<file path=ppt/slides/_rels/slide1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3.png"/></Relationships>

</file>

<file path=ppt/slides/_rels/slide1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4.png"/></Relationships>

</file>

<file path=ppt/slides/_rels/slide1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5.png"/></Relationships>

</file>

<file path=ppt/slides/_rels/slide1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6.png"/></Relationships>

</file>

<file path=ppt/slides/_rels/slide1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7.png"/></Relationships>

</file>

<file path=ppt/slides/_rels/slide1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8.png"/></Relationships>

</file>

<file path=ppt/slides/_rels/slide1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9.png"/></Relationships>

</file>

<file path=ppt/slides/_rels/slide1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0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
</file>

<file path=ppt/slides/_rels/slide1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1.png"/></Relationships>

</file>

<file path=ppt/slides/_rels/slide16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2.png"/></Relationships>

</file>

<file path=ppt/slides/_rels/slide16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3.png"/></Relationships>

</file>

<file path=ppt/slides/_rels/slide16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4.png"/></Relationships>

</file>

<file path=ppt/slides/_rels/slide16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5.png"/></Relationships>

</file>

<file path=ppt/slides/_rels/slide16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6.png"/></Relationships>

</file>

<file path=ppt/slides/_rels/slide16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7.png"/></Relationships>

</file>

<file path=ppt/slides/_rels/slide16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8.png"/></Relationships>

</file>

<file path=ppt/slides/_rels/slide16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9.png"/></Relationships>

</file>

<file path=ppt/slides/_rels/slide16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0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
</file>

<file path=ppt/slides/_rels/slide17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1.png"/></Relationships>

</file>

<file path=ppt/slides/_rels/slide17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2.png"/></Relationships>

</file>

<file path=ppt/slides/_rels/slide17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3.png"/></Relationships>

</file>

<file path=ppt/slides/_rels/slide17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4.png"/></Relationships>

</file>

<file path=ppt/slides/_rels/slide17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5.png"/></Relationships>

</file>

<file path=ppt/slides/_rels/slide17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6.png"/></Relationships>

</file>

<file path=ppt/slides/_rels/slide17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7.png"/></Relationships>

</file>

<file path=ppt/slides/_rels/slide17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8.png"/></Relationships>

</file>

<file path=ppt/slides/_rels/slide17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9.png"/></Relationships>

</file>

<file path=ppt/slides/_rels/slide17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0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
</file>

<file path=ppt/slides/_rels/slide18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1.png"/></Relationships>

</file>

<file path=ppt/slides/_rels/slide18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2.png"/></Relationships>

</file>

<file path=ppt/slides/_rels/slide18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3.png"/></Relationships>

</file>

<file path=ppt/slides/_rels/slide18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4.png"/></Relationships>

</file>

<file path=ppt/slides/_rels/slide18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5.png"/></Relationships>

</file>

<file path=ppt/slides/_rels/slide18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6.png"/></Relationships>

</file>

<file path=ppt/slides/_rels/slide18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7.png"/></Relationships>

</file>

<file path=ppt/slides/_rels/slide18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8.png"/></Relationships>

</file>

<file path=ppt/slides/_rels/slide18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9.png"/></Relationships>

</file>

<file path=ppt/slides/_rels/slide18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0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
</file>

<file path=ppt/slides/_rels/slide19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1.png"/></Relationships>

</file>

<file path=ppt/slides/_rels/slide19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2.png"/></Relationships>

</file>

<file path=ppt/slides/_rels/slide19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3.png"/></Relationships>

</file>

<file path=ppt/slides/_rels/slide19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4.png"/></Relationships>

</file>

<file path=ppt/slides/_rels/slide19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5.png"/></Relationships>

</file>

<file path=ppt/slides/_rels/slide19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6.png"/></Relationships>

</file>

<file path=ppt/slides/_rels/slide19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7.png"/></Relationships>

</file>

<file path=ppt/slides/_rels/slide19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8.png"/></Relationships>

</file>

<file path=ppt/slides/_rels/slide19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9.png"/></Relationships>

</file>

<file path=ppt/slides/_rels/slide19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0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
</file>

<file path=ppt/slides/_rels/slide20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1.png"/></Relationships>

</file>

<file path=ppt/slides/_rels/slide20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2.png"/></Relationships>

</file>

<file path=ppt/slides/_rels/slide20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3.png"/></Relationships>

</file>

<file path=ppt/slides/_rels/slide20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4.png"/></Relationships>

</file>

<file path=ppt/slides/_rels/slide20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5.png"/></Relationships>

</file>

<file path=ppt/slides/_rels/slide20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6.png"/></Relationships>

</file>

<file path=ppt/slides/_rels/slide20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7.png"/></Relationships>

</file>

<file path=ppt/slides/_rels/slide20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8.png"/></Relationships>

</file>

<file path=ppt/slides/_rels/slide20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9.png"/></Relationships>

</file>

<file path=ppt/slides/_rels/slide20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0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
</file>

<file path=ppt/slides/_rels/slide2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1.png"/></Relationships>

</file>

<file path=ppt/slides/_rels/slide2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2.png"/></Relationships>

</file>

<file path=ppt/slides/_rels/slide2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3.png"/></Relationships>

</file>

<file path=ppt/slides/_rels/slide2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4.png"/></Relationships>

</file>

<file path=ppt/slides/_rels/slide2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5.png"/></Relationships>

</file>

<file path=ppt/slides/_rels/slide2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6.png"/></Relationships>

</file>

<file path=ppt/slides/_rels/slide2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7.png"/></Relationships>

</file>

<file path=ppt/slides/_rels/slide2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8.png"/></Relationships>

</file>

<file path=ppt/slides/_rels/slide2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9.png"/></Relationships>

</file>

<file path=ppt/slides/_rels/slide2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0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
</file>

<file path=ppt/slides/_rels/slide2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1.png"/></Relationships>

</file>

<file path=ppt/slides/_rels/slide2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2.png"/></Relationships>

</file>

<file path=ppt/slides/_rels/slide2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3.png"/></Relationships>

</file>

<file path=ppt/slides/_rels/slide2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4.png"/></Relationships>

</file>

<file path=ppt/slides/_rels/slide2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5.png"/></Relationships>

</file>

<file path=ppt/slides/_rels/slide2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6.png"/></Relationships>

</file>

<file path=ppt/slides/_rels/slide2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7.png"/></Relationships>

</file>

<file path=ppt/slides/_rels/slide2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8.png"/></Relationships>

</file>

<file path=ppt/slides/_rels/slide2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9.png"/></Relationships>

</file>

<file path=ppt/slides/_rels/slide2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0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
</file>

<file path=ppt/slides/_rels/slide2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1.png"/></Relationships>

</file>

<file path=ppt/slides/_rels/slide2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2.png"/></Relationships>

</file>

<file path=ppt/slides/_rels/slide2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3.png"/></Relationships>

</file>

<file path=ppt/slides/_rels/slide2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4.png"/></Relationships>

</file>

<file path=ppt/slides/_rels/slide2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5.png"/></Relationships>

</file>

<file path=ppt/slides/_rels/slide2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6.png"/></Relationships>

</file>

<file path=ppt/slides/_rels/slide2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7.png"/></Relationships>

</file>

<file path=ppt/slides/_rels/slide2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8.png"/></Relationships>

</file>

<file path=ppt/slides/_rels/slide2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9.png"/></Relationships>

</file>

<file path=ppt/slides/_rels/slide2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0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
</file>

<file path=ppt/slides/_rels/slide2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1.png"/></Relationships>

</file>

<file path=ppt/slides/_rels/slide2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2.png"/></Relationships>

</file>

<file path=ppt/slides/_rels/slide2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3.png"/></Relationships>

</file>

<file path=ppt/slides/_rels/slide2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4.png"/></Relationships>

</file>

<file path=ppt/slides/_rels/slide2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5.png"/></Relationships>

</file>

<file path=ppt/slides/_rels/slide2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6.png"/></Relationships>

</file>

<file path=ppt/slides/_rels/slide2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7.png"/></Relationships>

</file>

<file path=ppt/slides/_rels/slide2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8.png"/></Relationships>

</file>

<file path=ppt/slides/_rels/slide2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9.png"/></Relationships>

</file>

<file path=ppt/slides/_rels/slide2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0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
</file>

<file path=ppt/slides/_rels/slide2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1.png"/></Relationships>

</file>

<file path=ppt/slides/_rels/slide2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2.png"/></Relationships>

</file>

<file path=ppt/slides/_rels/slide2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3.png"/></Relationships>

</file>

<file path=ppt/slides/_rels/slide2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4.png"/></Relationships>

</file>

<file path=ppt/slides/_rels/slide2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5.png"/></Relationships>

</file>

<file path=ppt/slides/_rels/slide2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6.png"/></Relationships>

</file>

<file path=ppt/slides/_rels/slide2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7.png"/></Relationships>

</file>

<file path=ppt/slides/_rels/slide2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8.png"/></Relationships>

</file>

<file path=ppt/slides/_rels/slide2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9.png"/></Relationships>

</file>

<file path=ppt/slides/_rels/slide2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0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
</file>

<file path=ppt/slides/_rels/slide2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1.png"/></Relationships>

</file>

<file path=ppt/slides/_rels/slide26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2.png"/></Relationships>

</file>

<file path=ppt/slides/_rels/slide26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3.png"/></Relationships>

</file>

<file path=ppt/slides/_rels/slide26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4.png"/></Relationships>

</file>

<file path=ppt/slides/_rels/slide26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5.png"/></Relationships>

</file>

<file path=ppt/slides/_rels/slide26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6.png"/></Relationships>

</file>

<file path=ppt/slides/_rels/slide26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7.png"/></Relationships>

</file>

<file path=ppt/slides/_rels/slide26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8.png"/></Relationships>

</file>

<file path=ppt/slides/_rels/slide26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9.png"/></Relationships>

</file>

<file path=ppt/slides/_rels/slide26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0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
</file>

<file path=ppt/slides/_rels/slide27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1.png"/></Relationships>

</file>

<file path=ppt/slides/_rels/slide27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2.png"/></Relationships>

</file>

<file path=ppt/slides/_rels/slide27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3.png"/></Relationships>

</file>

<file path=ppt/slides/_rels/slide27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4.png"/></Relationships>

</file>

<file path=ppt/slides/_rels/slide27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5.png"/></Relationships>

</file>

<file path=ppt/slides/_rels/slide27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6.png"/></Relationships>

</file>

<file path=ppt/slides/_rels/slide27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7.png"/></Relationships>

</file>

<file path=ppt/slides/_rels/slide27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8.png"/></Relationships>

</file>

<file path=ppt/slides/_rels/slide27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9.png"/></Relationships>

</file>

<file path=ppt/slides/_rels/slide27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0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
</file>

<file path=ppt/slides/_rels/slide28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1.png"/></Relationships>

</file>

<file path=ppt/slides/_rels/slide28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2.png"/></Relationships>

</file>

<file path=ppt/slides/_rels/slide28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3.png"/></Relationships>

</file>

<file path=ppt/slides/_rels/slide28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4.png"/></Relationships>

</file>

<file path=ppt/slides/_rels/slide28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5.png"/></Relationships>

</file>

<file path=ppt/slides/_rels/slide28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6.png"/></Relationships>

</file>

<file path=ppt/slides/_rels/slide28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7.png"/></Relationships>

</file>

<file path=ppt/slides/_rels/slide28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8.png"/></Relationships>

</file>

<file path=ppt/slides/_rels/slide28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9.png"/></Relationships>

</file>

<file path=ppt/slides/_rels/slide28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0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
</file>

<file path=ppt/slides/_rels/slide29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1.png"/></Relationships>

</file>

<file path=ppt/slides/_rels/slide29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2.png"/></Relationships>

</file>

<file path=ppt/slides/_rels/slide29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3.png"/></Relationships>

</file>

<file path=ppt/slides/_rels/slide29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4.png"/></Relationships>

</file>

<file path=ppt/slides/_rels/slide29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5.png"/></Relationships>

</file>

<file path=ppt/slides/_rels/slide29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6.png"/></Relationships>

</file>

<file path=ppt/slides/_rels/slide29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7.png"/></Relationships>

</file>

<file path=ppt/slides/_rels/slide29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8.png"/></Relationships>

</file>

<file path=ppt/slides/_rels/slide29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9.png"/></Relationships>

</file>

<file path=ppt/slides/_rels/slide29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0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
</file>

<file path=ppt/slides/_rels/slide30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1.png"/></Relationships>

</file>

<file path=ppt/slides/_rels/slide30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2.png"/></Relationships>

</file>

<file path=ppt/slides/_rels/slide30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3.png"/></Relationships>

</file>

<file path=ppt/slides/_rels/slide30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4.png"/></Relationships>

</file>

<file path=ppt/slides/_rels/slide30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5.png"/></Relationships>

</file>

<file path=ppt/slides/_rels/slide30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6.png"/></Relationships>

</file>

<file path=ppt/slides/_rels/slide30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7.png"/></Relationships>

</file>

<file path=ppt/slides/_rels/slide30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8.png"/></Relationships>

</file>

<file path=ppt/slides/_rels/slide30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9.png"/></Relationships>

</file>

<file path=ppt/slides/_rels/slide30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0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
</file>

<file path=ppt/slides/_rels/slide3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1.png"/></Relationships>

</file>

<file path=ppt/slides/_rels/slide3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2.png"/></Relationships>

</file>

<file path=ppt/slides/_rels/slide3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3.png"/></Relationships>

</file>

<file path=ppt/slides/_rels/slide3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4.png"/></Relationships>

</file>

<file path=ppt/slides/_rels/slide3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5.png"/></Relationships>

</file>

<file path=ppt/slides/_rels/slide3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6.png"/></Relationships>

</file>

<file path=ppt/slides/_rels/slide3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7.png"/></Relationships>

</file>

<file path=ppt/slides/_rels/slide3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8.png"/></Relationships>

</file>

<file path=ppt/slides/_rels/slide3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9.png"/></Relationships>

</file>

<file path=ppt/slides/_rels/slide3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0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
</file>

<file path=ppt/slides/_rels/slide3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1.png"/></Relationships>

</file>

<file path=ppt/slides/_rels/slide3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2.png"/></Relationships>

</file>

<file path=ppt/slides/_rels/slide3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3.png"/></Relationships>

</file>

<file path=ppt/slides/_rels/slide3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4.png"/></Relationships>

</file>

<file path=ppt/slides/_rels/slide3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5.png"/></Relationships>

</file>

<file path=ppt/slides/_rels/slide3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6.png"/></Relationships>

</file>

<file path=ppt/slides/_rels/slide3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7.png"/></Relationships>

</file>

<file path=ppt/slides/_rels/slide3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8.png"/></Relationships>

</file>

<file path=ppt/slides/_rels/slide3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9.png"/></Relationships>

</file>

<file path=ppt/slides/_rels/slide3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0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
</file>

<file path=ppt/slides/_rels/slide3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1.png"/></Relationships>

</file>

<file path=ppt/slides/_rels/slide3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2.png"/></Relationships>

</file>

<file path=ppt/slides/_rels/slide3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3.png"/></Relationships>

</file>

<file path=ppt/slides/_rels/slide3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4.png"/></Relationships>

</file>

<file path=ppt/slides/_rels/slide3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5.png"/></Relationships>

</file>

<file path=ppt/slides/_rels/slide3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6.png"/></Relationships>

</file>

<file path=ppt/slides/_rels/slide3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7.png"/></Relationships>

</file>

<file path=ppt/slides/_rels/slide3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8.png"/></Relationships>

</file>

<file path=ppt/slides/_rels/slide3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9.png"/></Relationships>

</file>

<file path=ppt/slides/_rels/slide3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0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
</file>

<file path=ppt/slides/_rels/slide3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1.png"/></Relationships>

</file>

<file path=ppt/slides/_rels/slide3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2.png"/></Relationships>

</file>

<file path=ppt/slides/_rels/slide3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3.png"/></Relationships>

</file>

<file path=ppt/slides/_rels/slide3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4.png"/></Relationships>

</file>

<file path=ppt/slides/_rels/slide3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5.png"/></Relationships>

</file>

<file path=ppt/slides/_rels/slide3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6.png"/></Relationships>

</file>

<file path=ppt/slides/_rels/slide3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7.png"/></Relationships>

</file>

<file path=ppt/slides/_rels/slide3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8.png"/></Relationships>

</file>

<file path=ppt/slides/_rels/slide3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9.png"/></Relationships>

</file>

<file path=ppt/slides/_rels/slide3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0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
</file>

<file path=ppt/slides/_rels/slide3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1.png"/></Relationships>

</file>

<file path=ppt/slides/_rels/slide3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2.png"/></Relationships>

</file>

<file path=ppt/slides/_rels/slide3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3.png"/></Relationships>

</file>

<file path=ppt/slides/_rels/slide3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4.png"/></Relationships>

</file>

<file path=ppt/slides/_rels/slide3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5.png"/></Relationships>

</file>

<file path=ppt/slides/_rels/slide3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6.png"/></Relationships>

</file>

<file path=ppt/slides/_rels/slide3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7.png"/></Relationships>

</file>

<file path=ppt/slides/_rels/slide3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8.png"/></Relationships>

</file>

<file path=ppt/slides/_rels/slide3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9.png"/></Relationships>

</file>

<file path=ppt/slides/_rels/slide3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0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
</file>

<file path=ppt/slides/_rels/slide3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1.pn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/Relationships>
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/Relationships>
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/Relationships>
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/Relationships>

</file>

<file path=ppt/slides/_rels/slide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
</file>

<file path=ppt/slides/_rels/slide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/Relationships>

</file>

<file path=ppt/slides/_rels/slide6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/Relationships>

</file>

<file path=ppt/slides/_rels/slide6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/Relationships>

</file>

<file path=ppt/slides/_rels/slide6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/Relationships>

</file>

<file path=ppt/slides/_rels/slide6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/Relationships>

</file>

<file path=ppt/slides/_rels/slide6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/Relationships>

</file>

<file path=ppt/slides/_rels/slide6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png"/></Relationships>

</file>

<file path=ppt/slides/_rels/slide6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png"/></Relationships>

</file>

<file path=ppt/slides/_rels/slide6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png"/></Relationships>

</file>

<file path=ppt/slides/_rels/slide6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
</file>

<file path=ppt/slides/_rels/slide7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png"/></Relationships>

</file>

<file path=ppt/slides/_rels/slide7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png"/></Relationships>

</file>

<file path=ppt/slides/_rels/slide7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png"/></Relationships>

</file>

<file path=ppt/slides/_rels/slide7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png"/></Relationships>

</file>

<file path=ppt/slides/_rels/slide7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/Relationships>

</file>

<file path=ppt/slides/_rels/slide7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png"/></Relationships>

</file>

<file path=ppt/slides/_rels/slide7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png"/></Relationships>

</file>

<file path=ppt/slides/_rels/slide7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8.png"/></Relationships>

</file>

<file path=ppt/slides/_rels/slide7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png"/></Relationships>

</file>

<file path=ppt/slides/_rels/slide7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
</file>

<file path=ppt/slides/_rels/slide8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png"/></Relationships>

</file>

<file path=ppt/slides/_rels/slide8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png"/></Relationships>

</file>

<file path=ppt/slides/_rels/slide8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3.png"/></Relationships>

</file>

<file path=ppt/slides/_rels/slide8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4.png"/></Relationships>

</file>

<file path=ppt/slides/_rels/slide8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5.png"/></Relationships>

</file>

<file path=ppt/slides/_rels/slide8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6.png"/></Relationships>

</file>

<file path=ppt/slides/_rels/slide8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7.png"/></Relationships>

</file>

<file path=ppt/slides/_rels/slide8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8.png"/></Relationships>

</file>

<file path=ppt/slides/_rels/slide8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9.png"/></Relationships>

</file>

<file path=ppt/slides/_rels/slide8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0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
</file>

<file path=ppt/slides/_rels/slide9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1.png"/></Relationships>

</file>

<file path=ppt/slides/_rels/slide9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2.png"/></Relationships>

</file>

<file path=ppt/slides/_rels/slide9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3.png"/></Relationships>

</file>

<file path=ppt/slides/_rels/slide9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4.png"/></Relationships>

</file>

<file path=ppt/slides/_rels/slide9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5.png"/></Relationships>

</file>

<file path=ppt/slides/_rels/slide9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6.png"/></Relationships>

</file>

<file path=ppt/slides/_rels/slide9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7.png"/></Relationships>

</file>

<file path=ppt/slides/_rels/slide9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8.png"/></Relationships>

</file>

<file path=ppt/slides/_rels/slide9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9.png"/></Relationships>

</file>

<file path=ppt/slides/_rels/slide9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1" name="all-figs.001.png" descr="all-figs.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7" name="all-figs.010.png" descr="all-figs.0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17" name="all-figs.100.png" descr="all-figs.1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21" name="all-figs.101.png" descr="all-figs.1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25" name="all-figs.102.png" descr="all-figs.10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29" name="all-figs.103.png" descr="all-figs.10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33" name="all-figs.104.png" descr="all-figs.10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37" name="all-figs.105.png" descr="all-figs.10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41" name="all-figs.106.png" descr="all-figs.10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45" name="all-figs.107.png" descr="all-figs.10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49" name="all-figs.108.png" descr="all-figs.10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53" name="all-figs.109.png" descr="all-figs.10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1" name="all-figs.011.png" descr="all-figs.0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57" name="all-figs.110.png" descr="all-figs.1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61" name="all-figs.111.png" descr="all-figs.1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65" name="all-figs.112.png" descr="all-figs.1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69" name="all-figs.113.png" descr="all-figs.1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73" name="all-figs.114.png" descr="all-figs.1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77" name="all-figs.115.png" descr="all-figs.1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81" name="all-figs.116.png" descr="all-figs.1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85" name="all-figs.117.png" descr="all-figs.11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89" name="all-figs.118.png" descr="all-figs.1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93" name="all-figs.119.png" descr="all-figs.1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5" name="all-figs.012.png" descr="all-figs.0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97" name="all-figs.120.png" descr="all-figs.1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01" name="all-figs.121.png" descr="all-figs.12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05" name="all-figs.122.png" descr="all-figs.1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09" name="all-figs.123.png" descr="all-figs.12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13" name="all-figs.124.png" descr="all-figs.12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17" name="all-figs.125.png" descr="all-figs.12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21" name="all-figs.126.png" descr="all-figs.12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25" name="all-figs.127.png" descr="all-figs.12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29" name="all-figs.128.png" descr="all-figs.12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33" name="all-figs.129.png" descr="all-figs.1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all-figs.013.png" descr="all-figs.0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37" name="all-figs.130.png" descr="all-figs.13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41" name="all-figs.131.png" descr="all-figs.13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45" name="all-figs.132.png" descr="all-figs.13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49" name="all-figs.133.png" descr="all-figs.13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53" name="all-figs.134.png" descr="all-figs.13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57" name="all-figs.135.png" descr="all-figs.13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61" name="all-figs.136.png" descr="all-figs.13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65" name="all-figs.137.png" descr="all-figs.13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69" name="all-figs.138.png" descr="all-figs.13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73" name="all-figs.139.png" descr="all-figs.13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3" name="all-figs.014.png" descr="all-figs.0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77" name="all-figs.140.png" descr="all-figs.14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81" name="all-figs.141.png" descr="all-figs.14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85" name="all-figs.142.png" descr="all-figs.14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89" name="all-figs.143.png" descr="all-figs.14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93" name="all-figs.144.png" descr="all-figs.14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97" name="all-figs.145.png" descr="all-figs.14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01" name="all-figs.146.png" descr="all-figs.14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05" name="all-figs.147.png" descr="all-figs.14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09" name="all-figs.148.png" descr="all-figs.1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13" name="all-figs.149.png" descr="all-figs.14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7" name="all-figs.015.png" descr="all-figs.0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17" name="all-figs.150.png" descr="all-figs.1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21" name="all-figs.151.png" descr="all-figs.15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25" name="all-figs.152.png" descr="all-figs.15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29" name="all-figs.153.png" descr="all-figs.15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33" name="all-figs.154.png" descr="all-figs.15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37" name="all-figs.155.png" descr="all-figs.15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41" name="all-figs.156.png" descr="all-figs.15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45" name="all-figs.157.png" descr="all-figs.15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49" name="all-figs.158.png" descr="all-figs.15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53" name="all-figs.159.png" descr="all-figs.15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1" name="all-figs.016.png" descr="all-figs.0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57" name="all-figs.160.png" descr="all-figs.16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6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61" name="all-figs.161.png" descr="all-figs.16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6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65" name="all-figs.162.png" descr="all-figs.16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6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69" name="all-figs.163.png" descr="all-figs.16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73" name="all-figs.164.png" descr="all-figs.16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77" name="all-figs.165.png" descr="all-figs.16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81" name="all-figs.166.png" descr="all-figs.16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85" name="all-figs.167.png" descr="all-figs.1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89" name="all-figs.168.png" descr="all-figs.16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93" name="all-figs.169.png" descr="all-figs.16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5" name="all-figs.017.png" descr="all-figs.01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97" name="all-figs.170.png" descr="all-figs.17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801" name="all-figs.171.png" descr="all-figs.17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805" name="all-figs.172.png" descr="all-figs.17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809" name="all-figs.173.png" descr="all-figs.17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1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813" name="all-figs.174.png" descr="all-figs.17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1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817" name="all-figs.175.png" descr="all-figs.1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2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821" name="all-figs.176.png" descr="all-figs.17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2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825" name="all-figs.177.png" descr="all-figs.17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2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829" name="all-figs.178.png" descr="all-figs.17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3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833" name="all-figs.179.png" descr="all-figs.17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all-figs.018.png" descr="all-figs.0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3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837" name="all-figs.180.png" descr="all-figs.18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841" name="all-figs.181.png" descr="all-figs.18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845" name="all-figs.182.png" descr="all-figs.18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849" name="all-figs.183.png" descr="all-figs.18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853" name="all-figs.184.png" descr="all-figs.18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857" name="all-figs.185.png" descr="all-figs.18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6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861" name="all-figs.186.png" descr="all-figs.18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6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865" name="all-figs.187.png" descr="all-figs.1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6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869" name="all-figs.188.png" descr="all-figs.18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873" name="all-figs.189.png" descr="all-figs.18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3" name="all-figs.019.png" descr="all-figs.0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877" name="all-figs.190.png" descr="all-figs.19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881" name="all-figs.191.png" descr="all-figs.19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885" name="all-figs.192.png" descr="all-figs.19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889" name="all-figs.193.png" descr="all-figs.19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9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893" name="all-figs.194.png" descr="all-figs.19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9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897" name="all-figs.195.png" descr="all-figs.19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0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901" name="all-figs.196.png" descr="all-figs.19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0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905" name="all-figs.197.png" descr="all-figs.19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0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909" name="all-figs.198.png" descr="all-figs.19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1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913" name="all-figs.199.png" descr="all-figs.19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5" name="all-figs.002.png" descr="all-figs.00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7" name="all-figs.020.png" descr="all-figs.0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1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917" name="all-figs.200.png" descr="all-figs.2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921" name="all-figs.201.png" descr="all-figs.2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925" name="all-figs.202.png" descr="all-figs.20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929" name="all-figs.203.png" descr="all-figs.20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3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933" name="all-figs.204.png" descr="all-figs.20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3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937" name="all-figs.205.png" descr="all-figs.20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4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941" name="all-figs.206.png" descr="all-figs.20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4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945" name="all-figs.207.png" descr="all-figs.20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4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949" name="all-figs.208.png" descr="all-figs.20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953" name="all-figs.209.png" descr="all-figs.20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1" name="all-figs.021.png" descr="all-figs.02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957" name="all-figs.210.png" descr="all-figs.2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6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961" name="all-figs.211.png" descr="all-figs.2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6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965" name="all-figs.212.png" descr="all-figs.2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6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969" name="all-figs.213.png" descr="all-figs.2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7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973" name="all-figs.214.png" descr="all-figs.2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7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977" name="all-figs.215.png" descr="all-figs.2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8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981" name="all-figs.216.png" descr="all-figs.2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8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985" name="all-figs.217.png" descr="all-figs.21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8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989" name="all-figs.218.png" descr="all-figs.2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9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993" name="all-figs.219.png" descr="all-figs.2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5" name="all-figs.022.png" descr="all-figs.0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9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997" name="all-figs.220.png" descr="all-figs.2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001" name="all-figs.221.png" descr="all-figs.22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005" name="all-figs.222.png" descr="all-figs.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009" name="all-figs.223.png" descr="all-figs.22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1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013" name="all-figs.224.png" descr="all-figs.22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1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017" name="all-figs.225.png" descr="all-figs.22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2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021" name="all-figs.226.png" descr="all-figs.22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2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025" name="all-figs.227.png" descr="all-figs.22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2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029" name="all-figs.228.png" descr="all-figs.22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3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033" name="all-figs.229.png" descr="all-figs.2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all-figs.023.png" descr="all-figs.02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3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037" name="all-figs.230.png" descr="all-figs.23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4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041" name="all-figs.231.png" descr="all-figs.23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4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045" name="all-figs.232.png" descr="all-figs.23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4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049" name="all-figs.233.png" descr="all-figs.23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5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053" name="all-figs.234.png" descr="all-figs.23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5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057" name="all-figs.235.png" descr="all-figs.23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6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061" name="all-figs.236.png" descr="all-figs.23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6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065" name="all-figs.237.png" descr="all-figs.23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6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069" name="all-figs.238.png" descr="all-figs.23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073" name="all-figs.239.png" descr="all-figs.23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3" name="all-figs.024.png" descr="all-figs.02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077" name="all-figs.240.png" descr="all-figs.24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8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081" name="all-figs.241.png" descr="all-figs.24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8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085" name="all-figs.242.png" descr="all-figs.24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8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089" name="all-figs.243.png" descr="all-figs.24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9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093" name="all-figs.244.png" descr="all-figs.24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9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097" name="all-figs.245.png" descr="all-figs.24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101" name="all-figs.246.png" descr="all-figs.24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105" name="all-figs.247.png" descr="all-figs.24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109" name="all-figs.248.png" descr="all-figs.2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1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113" name="all-figs.249.png" descr="all-figs.24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7" name="all-figs.025.png" descr="all-figs.02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1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117" name="all-figs.250.png" descr="all-figs.2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2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121" name="all-figs.251.png" descr="all-figs.25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2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125" name="all-figs.252.png" descr="all-figs.25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2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129" name="all-figs.253.png" descr="all-figs.25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3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133" name="all-figs.254.png" descr="all-figs.25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3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137" name="all-figs.255.png" descr="all-figs.25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4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141" name="all-figs.256.png" descr="all-figs.25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4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145" name="all-figs.257.png" descr="all-figs.25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4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149" name="all-figs.258.png" descr="all-figs.25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5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153" name="all-figs.259.png" descr="all-figs.25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1" name="all-figs.026.png" descr="all-figs.02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5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157" name="all-figs.260.png" descr="all-figs.26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6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161" name="all-figs.261.png" descr="all-figs.26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6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165" name="all-figs.262.png" descr="all-figs.26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6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169" name="all-figs.263.png" descr="all-figs.26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173" name="all-figs.264.png" descr="all-figs.26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177" name="all-figs.265.png" descr="all-figs.26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8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181" name="all-figs.266.png" descr="all-figs.26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8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185" name="all-figs.267.png" descr="all-figs.2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8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189" name="all-figs.268.png" descr="all-figs.26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9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193" name="all-figs.269.png" descr="all-figs.26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5" name="all-figs.027.png" descr="all-figs.02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9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197" name="all-figs.270.png" descr="all-figs.27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01" name="all-figs.271.png" descr="all-figs.27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05" name="all-figs.272.png" descr="all-figs.27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09" name="all-figs.273.png" descr="all-figs.27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1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13" name="all-figs.274.png" descr="all-figs.27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1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17" name="all-figs.275.png" descr="all-figs.2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2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21" name="all-figs.276.png" descr="all-figs.27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2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25" name="all-figs.277.png" descr="all-figs.27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2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29" name="all-figs.278.png" descr="all-figs.27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3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33" name="all-figs.279.png" descr="all-figs.27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9" name="all-figs.028.png" descr="all-figs.02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3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37" name="all-figs.280.png" descr="all-figs.28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41" name="all-figs.281.png" descr="all-figs.28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45" name="all-figs.282.png" descr="all-figs.28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49" name="all-figs.283.png" descr="all-figs.28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5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53" name="all-figs.284.png" descr="all-figs.28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5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57" name="all-figs.285.png" descr="all-figs.28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61" name="all-figs.286.png" descr="all-figs.28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65" name="all-figs.287.png" descr="all-figs.2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69" name="all-figs.288.png" descr="all-figs.28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7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73" name="all-figs.289.png" descr="all-figs.28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3" name="all-figs.029.png" descr="all-figs.0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7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77" name="all-figs.290.png" descr="all-figs.29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81" name="all-figs.291.png" descr="all-figs.29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85" name="all-figs.292.png" descr="all-figs.29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89" name="all-figs.293.png" descr="all-figs.29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9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93" name="all-figs.294.png" descr="all-figs.29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9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97" name="all-figs.295.png" descr="all-figs.29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0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01" name="all-figs.296.png" descr="all-figs.29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0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05" name="all-figs.297.png" descr="all-figs.29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0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09" name="all-figs.298.png" descr="all-figs.29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1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13" name="all-figs.299.png" descr="all-figs.29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9" name="all-figs.003.png" descr="all-figs.00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7" name="all-figs.030.png" descr="all-figs.03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1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17" name="all-figs.300.png" descr="all-figs.3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2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21" name="all-figs.301.png" descr="all-figs.3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2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25" name="all-figs.302.png" descr="all-figs.30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2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29" name="all-figs.303.png" descr="all-figs.30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3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33" name="all-figs.304.png" descr="all-figs.30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3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37" name="all-figs.305.png" descr="all-figs.30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4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41" name="all-figs.306.png" descr="all-figs.30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4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45" name="all-figs.307.png" descr="all-figs.30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4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49" name="all-figs.308.png" descr="all-figs.30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53" name="all-figs.309.png" descr="all-figs.30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1" name="all-figs.031.png" descr="all-figs.03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57" name="all-figs.310.png" descr="all-figs.3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61" name="all-figs.311.png" descr="all-figs.3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65" name="all-figs.312.png" descr="all-figs.3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69" name="all-figs.313.png" descr="all-figs.3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7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73" name="all-figs.314.png" descr="all-figs.3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7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77" name="all-figs.315.png" descr="all-figs.3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8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81" name="all-figs.316.png" descr="all-figs.3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8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85" name="all-figs.317.png" descr="all-figs.31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8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89" name="all-figs.318.png" descr="all-figs.3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9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93" name="all-figs.319.png" descr="all-figs.3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5" name="all-figs.032.png" descr="all-figs.03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9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97" name="all-figs.320.png" descr="all-figs.3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0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01" name="all-figs.321.png" descr="all-figs.32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0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05" name="all-figs.322.png" descr="all-figs.3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0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09" name="all-figs.323.png" descr="all-figs.32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1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13" name="all-figs.324.png" descr="all-figs.32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1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17" name="all-figs.325.png" descr="all-figs.32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2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21" name="all-figs.326.png" descr="all-figs.32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2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25" name="all-figs.327.png" descr="all-figs.32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2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29" name="all-figs.328.png" descr="all-figs.32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3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33" name="all-figs.329.png" descr="all-figs.3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9" name="all-figs.033.png" descr="all-figs.03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3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37" name="all-figs.330.png" descr="all-figs.33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41" name="all-figs.331.png" descr="all-figs.33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45" name="all-figs.332.png" descr="all-figs.33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49" name="all-figs.333.png" descr="all-figs.33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5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53" name="all-figs.334.png" descr="all-figs.33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5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57" name="all-figs.335.png" descr="all-figs.33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6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61" name="all-figs.336.png" descr="all-figs.33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6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65" name="all-figs.337.png" descr="all-figs.33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6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69" name="all-figs.338.png" descr="all-figs.33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7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73" name="all-figs.339.png" descr="all-figs.33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3" name="all-figs.034.png" descr="all-figs.03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7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77" name="all-figs.340.png" descr="all-figs.34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8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81" name="all-figs.341.png" descr="all-figs.34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8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85" name="all-figs.342.png" descr="all-figs.34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8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89" name="all-figs.343.png" descr="all-figs.34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93" name="all-figs.344.png" descr="all-figs.34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97" name="all-figs.345.png" descr="all-figs.34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0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01" name="all-figs.346.png" descr="all-figs.34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0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05" name="all-figs.347.png" descr="all-figs.34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0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09" name="all-figs.348.png" descr="all-figs.3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1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13" name="all-figs.349.png" descr="all-figs.34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7" name="all-figs.035.png" descr="all-figs.03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1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17" name="all-figs.350.png" descr="all-figs.3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21" name="all-figs.351.png" descr="all-figs.35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25" name="all-figs.352.png" descr="all-figs.35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29" name="all-figs.353.png" descr="all-figs.35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33" name="all-figs.354.png" descr="all-figs.35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37" name="all-figs.355.png" descr="all-figs.35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4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41" name="all-figs.356.png" descr="all-figs.35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4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45" name="all-figs.357.png" descr="all-figs.35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4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49" name="all-figs.358.png" descr="all-figs.35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5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53" name="all-figs.359.png" descr="all-figs.35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1" name="all-figs.036.png" descr="all-figs.03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5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57" name="all-figs.360.png" descr="all-figs.36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5" name="all-figs.037.png" descr="all-figs.03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9" name="all-figs.038.png" descr="all-figs.03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3" name="all-figs.039.png" descr="all-figs.03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3" name="all-figs.004.png" descr="all-figs.00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7" name="all-figs.040.png" descr="all-figs.04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1" name="all-figs.041.png" descr="all-figs.04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5" name="all-figs.042.png" descr="all-figs.04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9" name="all-figs.043.png" descr="all-figs.04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3" name="all-figs.044.png" descr="all-figs.04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7" name="all-figs.045.png" descr="all-figs.04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1" name="all-figs.046.png" descr="all-figs.04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5" name="all-figs.047.png" descr="all-figs.04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9" name="all-figs.048.png" descr="all-figs.0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3" name="all-figs.049.png" descr="all-figs.04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7" name="all-figs.005.png" descr="all-figs.00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7" name="all-figs.050.png" descr="all-figs.0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1" name="all-figs.051.png" descr="all-figs.05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5" name="all-figs.052.png" descr="all-figs.05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9" name="all-figs.053.png" descr="all-figs.05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3" name="all-figs.054.png" descr="all-figs.05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7" name="all-figs.055.png" descr="all-figs.05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1" name="all-figs.056.png" descr="all-figs.05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5" name="all-figs.057.png" descr="all-figs.05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9" name="all-figs.058.png" descr="all-figs.05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3" name="all-figs.059.png" descr="all-figs.05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1" name="all-figs.006.png" descr="all-figs.00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7" name="all-figs.060.png" descr="all-figs.06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61" name="all-figs.061.png" descr="all-figs.06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65" name="all-figs.062.png" descr="all-figs.06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69" name="all-figs.063.png" descr="all-figs.06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73" name="all-figs.064.png" descr="all-figs.06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77" name="all-figs.065.png" descr="all-figs.06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81" name="all-figs.066.png" descr="all-figs.06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85" name="all-figs.067.png" descr="all-figs.0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89" name="all-figs.068.png" descr="all-figs.06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93" name="all-figs.069.png" descr="all-figs.06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5" name="all-figs.007.png" descr="all-figs.00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97" name="all-figs.070.png" descr="all-figs.07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01" name="all-figs.071.png" descr="all-figs.07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05" name="all-figs.072.png" descr="all-figs.07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09" name="all-figs.073.png" descr="all-figs.07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13" name="all-figs.074.png" descr="all-figs.07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17" name="all-figs.075.png" descr="all-figs.0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21" name="all-figs.076.png" descr="all-figs.07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25" name="all-figs.077.png" descr="all-figs.07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29" name="all-figs.078.png" descr="all-figs.07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33" name="all-figs.079.png" descr="all-figs.07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9" name="all-figs.008.png" descr="all-figs.00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37" name="all-figs.080.png" descr="all-figs.08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41" name="all-figs.081.png" descr="all-figs.08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45" name="all-figs.082.png" descr="all-figs.08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49" name="all-figs.083.png" descr="all-figs.08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53" name="all-figs.084.png" descr="all-figs.08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57" name="all-figs.085.png" descr="all-figs.08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61" name="all-figs.086.png" descr="all-figs.08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65" name="all-figs.087.png" descr="all-figs.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69" name="all-figs.088.png" descr="all-figs.08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73" name="all-figs.089.png" descr="all-figs.08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3" name="all-figs.009.png" descr="all-figs.00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77" name="all-figs.090.png" descr="all-figs.09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81" name="all-figs.091.png" descr="all-figs.09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85" name="all-figs.092.png" descr="all-figs.09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89" name="all-figs.093.png" descr="all-figs.09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93" name="all-figs.094.png" descr="all-figs.09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97" name="all-figs.095.png" descr="all-figs.09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01" name="all-figs.096.png" descr="all-figs.09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05" name="all-figs.097.png" descr="all-figs.09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09" name="all-figs.098.png" descr="all-figs.09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13" name="all-figs.099.png" descr="all-figs.09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13360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69453" tIns="69453" rIns="69453" bIns="69453" numCol="1" spcCol="38100" rtlCol="0" anchor="ctr" upright="0">
        <a:spAutoFit/>
      </a:bodyPr>
      <a:lstStyle>
        <a:defPPr marL="0" marR="0" indent="0" algn="ctr" defTabSz="79871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9453" tIns="69453" rIns="69453" bIns="69453" numCol="1" spcCol="38100" rtlCol="0" anchor="ctr" upright="0">
        <a:spAutoFit/>
      </a:bodyPr>
      <a:lstStyle>
        <a:defPPr marL="0" marR="0" indent="0" algn="ctr" defTabSz="79871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69453" tIns="69453" rIns="69453" bIns="69453" numCol="1" spcCol="38100" rtlCol="0" anchor="ctr" upright="0">
        <a:spAutoFit/>
      </a:bodyPr>
      <a:lstStyle>
        <a:defPPr marL="0" marR="0" indent="0" algn="ctr" defTabSz="79871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9453" tIns="69453" rIns="69453" bIns="69453" numCol="1" spcCol="38100" rtlCol="0" anchor="ctr" upright="0">
        <a:spAutoFit/>
      </a:bodyPr>
      <a:lstStyle>
        <a:defPPr marL="0" marR="0" indent="0" algn="ctr" defTabSz="79871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