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FC77-AAC3-481C-B8A4-A2FF1DB64073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C6A-4F44-4972-9D99-B15C941B4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79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FC77-AAC3-481C-B8A4-A2FF1DB64073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C6A-4F44-4972-9D99-B15C941B4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00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FC77-AAC3-481C-B8A4-A2FF1DB64073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C6A-4F44-4972-9D99-B15C941B4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5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FC77-AAC3-481C-B8A4-A2FF1DB64073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C6A-4F44-4972-9D99-B15C941B4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3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FC77-AAC3-481C-B8A4-A2FF1DB64073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C6A-4F44-4972-9D99-B15C941B4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3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FC77-AAC3-481C-B8A4-A2FF1DB64073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C6A-4F44-4972-9D99-B15C941B4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24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FC77-AAC3-481C-B8A4-A2FF1DB64073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C6A-4F44-4972-9D99-B15C941B4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FC77-AAC3-481C-B8A4-A2FF1DB64073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C6A-4F44-4972-9D99-B15C941B4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37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FC77-AAC3-481C-B8A4-A2FF1DB64073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C6A-4F44-4972-9D99-B15C941B4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5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FC77-AAC3-481C-B8A4-A2FF1DB64073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C6A-4F44-4972-9D99-B15C941B4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0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FC77-AAC3-481C-B8A4-A2FF1DB64073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C6A-4F44-4972-9D99-B15C941B4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4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4FC77-AAC3-481C-B8A4-A2FF1DB64073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AC6A-4F44-4972-9D99-B15C941B4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78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653136"/>
            <a:ext cx="6768752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24.1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56791"/>
            <a:ext cx="6739344" cy="382433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15616" y="5007298"/>
            <a:ext cx="6768752" cy="804862"/>
          </a:xfrm>
        </p:spPr>
        <p:txBody>
          <a:bodyPr/>
          <a:lstStyle/>
          <a:p>
            <a:r>
              <a:rPr lang="en-GB" dirty="0"/>
              <a:t>A River buffalo from </a:t>
            </a:r>
            <a:r>
              <a:rPr lang="en-GB" dirty="0" smtClean="0"/>
              <a:t>Rajasthan.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Photo by </a:t>
            </a:r>
            <a:r>
              <a:rPr lang="en-GB" dirty="0" err="1"/>
              <a:t>Anwaruddin</a:t>
            </a:r>
            <a:r>
              <a:rPr lang="en-GB" dirty="0"/>
              <a:t> </a:t>
            </a:r>
            <a:r>
              <a:rPr lang="en-GB" dirty="0" smtClean="0"/>
              <a:t>Choudhury).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92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013176"/>
            <a:ext cx="5486400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24.2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528564"/>
            <a:ext cx="5516016" cy="442864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367338"/>
            <a:ext cx="5486400" cy="804862"/>
          </a:xfrm>
        </p:spPr>
        <p:txBody>
          <a:bodyPr/>
          <a:lstStyle/>
          <a:p>
            <a:r>
              <a:rPr lang="en-GB" dirty="0"/>
              <a:t>Swamp buffalo herd in Sulawesi, </a:t>
            </a:r>
            <a:r>
              <a:rPr lang="en-GB" dirty="0" smtClean="0"/>
              <a:t>Indonesia.</a:t>
            </a:r>
            <a:br>
              <a:rPr lang="en-GB" dirty="0" smtClean="0"/>
            </a:br>
            <a:r>
              <a:rPr lang="en-GB" dirty="0" smtClean="0"/>
              <a:t>(Photo </a:t>
            </a:r>
            <a:r>
              <a:rPr lang="en-GB" dirty="0"/>
              <a:t>by J. S. F. Barker)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15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25144"/>
            <a:ext cx="6048672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24.3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22" y="612775"/>
            <a:ext cx="5914405" cy="40121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5656" y="5079306"/>
            <a:ext cx="6048672" cy="804862"/>
          </a:xfrm>
        </p:spPr>
        <p:txBody>
          <a:bodyPr/>
          <a:lstStyle/>
          <a:p>
            <a:r>
              <a:rPr lang="en-GB" dirty="0"/>
              <a:t>Map of </a:t>
            </a:r>
            <a:r>
              <a:rPr lang="en-GB" dirty="0" err="1"/>
              <a:t>Koshi</a:t>
            </a:r>
            <a:r>
              <a:rPr lang="en-GB" dirty="0"/>
              <a:t> </a:t>
            </a:r>
            <a:r>
              <a:rPr lang="en-GB" dirty="0" err="1"/>
              <a:t>Tappu</a:t>
            </a:r>
            <a:r>
              <a:rPr lang="en-GB" dirty="0"/>
              <a:t> Wildlife Reserve.</a:t>
            </a:r>
          </a:p>
        </p:txBody>
      </p:sp>
    </p:spTree>
    <p:extLst>
      <p:ext uri="{BB962C8B-B14F-4D97-AF65-F5344CB8AC3E}">
        <p14:creationId xmlns:p14="http://schemas.microsoft.com/office/powerpoint/2010/main" val="371713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32" y="4653136"/>
            <a:ext cx="6566520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24.4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84783"/>
            <a:ext cx="6469168" cy="38963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3832" y="5007298"/>
            <a:ext cx="6566520" cy="804862"/>
          </a:xfrm>
        </p:spPr>
        <p:txBody>
          <a:bodyPr/>
          <a:lstStyle/>
          <a:p>
            <a:r>
              <a:rPr lang="en-GB" dirty="0"/>
              <a:t>Putative Wild water buffalo (</a:t>
            </a:r>
            <a:r>
              <a:rPr lang="en-GB" i="1" dirty="0" err="1"/>
              <a:t>Bubalus</a:t>
            </a:r>
            <a:r>
              <a:rPr lang="en-GB" i="1" dirty="0"/>
              <a:t> </a:t>
            </a:r>
            <a:r>
              <a:rPr lang="en-GB" i="1" dirty="0" err="1"/>
              <a:t>arnee</a:t>
            </a:r>
            <a:r>
              <a:rPr lang="en-GB" dirty="0"/>
              <a:t>)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(Photo Courtesy </a:t>
            </a:r>
            <a:r>
              <a:rPr lang="en-GB" dirty="0"/>
              <a:t>of Port </a:t>
            </a:r>
            <a:r>
              <a:rPr lang="en-GB" dirty="0" err="1"/>
              <a:t>Lympne</a:t>
            </a:r>
            <a:r>
              <a:rPr lang="en-GB" dirty="0"/>
              <a:t> Wild Animal Park).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445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Figure 24.1</vt:lpstr>
      <vt:lpstr>Figure 24.2</vt:lpstr>
      <vt:lpstr>Figure 24.3</vt:lpstr>
      <vt:lpstr>Figure 24.4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Tassistro</dc:creator>
  <cp:lastModifiedBy>Ilaria Tassistro</cp:lastModifiedBy>
  <cp:revision>5</cp:revision>
  <dcterms:created xsi:type="dcterms:W3CDTF">2014-10-31T12:52:18Z</dcterms:created>
  <dcterms:modified xsi:type="dcterms:W3CDTF">2014-10-31T12:55:58Z</dcterms:modified>
</cp:coreProperties>
</file>