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3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9" r:id="rId17"/>
    <p:sldId id="258" r:id="rId18"/>
    <p:sldId id="257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35B40C-BE82-4E37-86CE-AC8366D052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199466-89D1-4764-A3E5-35F431FF1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1942F-BA19-41C4-B618-04262FCF7436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CEA0B-F03A-4A88-8EC9-9F5B86B9F554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76F9E-33C1-455B-9371-1D20BFBFCBCC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68EF2-C108-4EDF-B083-0DFA65F27679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5458B-05FA-4945-87C3-2A1FF18C3935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3E566-1769-4640-B564-1D7263F095DC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4D541-7665-43E5-B794-DC265B2325D6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9711A-7E2F-44C9-BB2F-1BC270DAE58E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2AB51-F4CC-4373-BBCD-D80A853B59A9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DF2E1-8674-429E-999B-95C289A81A54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DAD12-9514-4774-BE3E-6A8C3A6598DB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E786575-9027-470C-B3AD-F0EA585CE5DC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38175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962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Fig49_01</a:t>
            </a:r>
          </a:p>
        </p:txBody>
      </p:sp>
      <p:pic>
        <p:nvPicPr>
          <p:cNvPr id="15363" name="Picture 5" descr="Z:\CUP\Z1_ED\GINLEY\CH49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097088"/>
            <a:ext cx="3048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38862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Fig49_10</a:t>
            </a:r>
          </a:p>
        </p:txBody>
      </p:sp>
      <p:pic>
        <p:nvPicPr>
          <p:cNvPr id="33795" name="Picture 2" descr="Z:\CUP\Z1_ED\GINLEY\CH49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2525713"/>
            <a:ext cx="30670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3810000" y="3048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Fig49_11</a:t>
            </a:r>
          </a:p>
        </p:txBody>
      </p:sp>
      <p:pic>
        <p:nvPicPr>
          <p:cNvPr id="35843" name="Picture 2" descr="Z:\CUP\Z1_ED\GINLEY\CH49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913" y="2135188"/>
            <a:ext cx="190817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38862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Fig49_12</a:t>
            </a:r>
          </a:p>
        </p:txBody>
      </p:sp>
      <p:pic>
        <p:nvPicPr>
          <p:cNvPr id="37891" name="Picture 2" descr="Z:\CUP\Z1_ED\GINLEY\CH49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598613"/>
            <a:ext cx="424815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3962400" y="3048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Fig49_13</a:t>
            </a:r>
          </a:p>
        </p:txBody>
      </p:sp>
      <p:pic>
        <p:nvPicPr>
          <p:cNvPr id="39939" name="Picture 2" descr="Z:\CUP\Z1_ED\GINLEY\CH49\JPEG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1175" y="2297113"/>
            <a:ext cx="304165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3810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Fig49_14</a:t>
            </a:r>
          </a:p>
        </p:txBody>
      </p:sp>
      <p:pic>
        <p:nvPicPr>
          <p:cNvPr id="41987" name="Picture 2" descr="Z:\CUP\Z1_ED\GINLEY\CH49\JPEG\G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4275" y="1879600"/>
            <a:ext cx="423386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Fig49_15</a:t>
            </a:r>
          </a:p>
        </p:txBody>
      </p:sp>
      <p:pic>
        <p:nvPicPr>
          <p:cNvPr id="44035" name="Picture 2" descr="Z:\CUP\Z1_ED\GINLEY\CH49\JPEG\GR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2281238"/>
            <a:ext cx="310356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3581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Fig49_16</a:t>
            </a:r>
          </a:p>
        </p:txBody>
      </p:sp>
      <p:pic>
        <p:nvPicPr>
          <p:cNvPr id="46083" name="Picture 2" descr="Z:\CUP\Z1_ED\GINLEY\CH49\JPEG\GR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5008563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48130" name="TextBox 4"/>
          <p:cNvSpPr txBox="1">
            <a:spLocks noChangeArrowheads="1"/>
          </p:cNvSpPr>
          <p:nvPr/>
        </p:nvSpPr>
        <p:spPr bwMode="auto">
          <a:xfrm>
            <a:off x="3581400" y="304800"/>
            <a:ext cx="1028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Fig49_17a</a:t>
            </a:r>
          </a:p>
        </p:txBody>
      </p:sp>
      <p:pic>
        <p:nvPicPr>
          <p:cNvPr id="48131" name="Picture 2" descr="Z:\CUP\Z1_ED\GINLEY\CH49\JPEG\GR1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50323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3581400" y="304800"/>
            <a:ext cx="1028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Fig49_17b</a:t>
            </a:r>
          </a:p>
        </p:txBody>
      </p:sp>
      <p:pic>
        <p:nvPicPr>
          <p:cNvPr id="50179" name="Picture 2" descr="Z:\CUP\Z1_ED\GINLEY\CH49\JPEG\GR1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914400"/>
            <a:ext cx="381635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52226" name="TextBox 4"/>
          <p:cNvSpPr txBox="1">
            <a:spLocks noChangeArrowheads="1"/>
          </p:cNvSpPr>
          <p:nvPr/>
        </p:nvSpPr>
        <p:spPr bwMode="auto">
          <a:xfrm>
            <a:off x="3581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Fig49_18</a:t>
            </a:r>
          </a:p>
        </p:txBody>
      </p:sp>
      <p:pic>
        <p:nvPicPr>
          <p:cNvPr id="52227" name="Picture 2" descr="Z:\CUP\Z1_ED\GINLEY\CH49\JPEG\GR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1841500"/>
            <a:ext cx="630872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Fig49_02</a:t>
            </a:r>
          </a:p>
        </p:txBody>
      </p:sp>
      <p:pic>
        <p:nvPicPr>
          <p:cNvPr id="17411" name="Picture 2" descr="Z:\CUP\Z1_ED\GINLEY\CH49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2763" y="2136775"/>
            <a:ext cx="30384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3962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Fig49_03</a:t>
            </a:r>
          </a:p>
        </p:txBody>
      </p:sp>
      <p:pic>
        <p:nvPicPr>
          <p:cNvPr id="19459" name="Picture 2" descr="Z:\CUP\Z1_ED\GINLEY\CH49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1762125"/>
            <a:ext cx="630555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962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Fig49_04</a:t>
            </a:r>
          </a:p>
        </p:txBody>
      </p:sp>
      <p:pic>
        <p:nvPicPr>
          <p:cNvPr id="21507" name="Picture 2" descr="Z:\CUP\Z1_ED\GINLEY\CH49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730375"/>
            <a:ext cx="6300787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191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Fig49_05</a:t>
            </a:r>
          </a:p>
        </p:txBody>
      </p:sp>
      <p:pic>
        <p:nvPicPr>
          <p:cNvPr id="23555" name="Picture 2" descr="Z:\CUP\Z1_ED\GINLEY\CH49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1847850"/>
            <a:ext cx="3063875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3962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Fig49_06</a:t>
            </a:r>
          </a:p>
        </p:txBody>
      </p:sp>
      <p:pic>
        <p:nvPicPr>
          <p:cNvPr id="25603" name="Picture 2" descr="Z:\CUP\Z1_ED\GINLEY\CH49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988" y="1279525"/>
            <a:ext cx="6294437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3962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Fig49_07</a:t>
            </a:r>
          </a:p>
        </p:txBody>
      </p:sp>
      <p:pic>
        <p:nvPicPr>
          <p:cNvPr id="27651" name="Picture 2" descr="Z:\CUP\Z1_ED\GINLEY\CH49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098675"/>
            <a:ext cx="30607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Fig49_08</a:t>
            </a:r>
          </a:p>
        </p:txBody>
      </p:sp>
      <p:pic>
        <p:nvPicPr>
          <p:cNvPr id="29699" name="Picture 2" descr="Z:\CUP\Z1_ED\GINLEY\CH49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6800" y="2519363"/>
            <a:ext cx="19288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4191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Fig49_09</a:t>
            </a:r>
          </a:p>
        </p:txBody>
      </p:sp>
      <p:pic>
        <p:nvPicPr>
          <p:cNvPr id="31747" name="Picture 2" descr="Z:\CUP\Z1_ED\GINLEY\CH49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4513" y="2041525"/>
            <a:ext cx="29749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8</TotalTime>
  <Words>19</Words>
  <Application>Microsoft Office PowerPoint</Application>
  <PresentationFormat>On-screen Show (4:3)</PresentationFormat>
  <Paragraphs>19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3</cp:revision>
  <dcterms:created xsi:type="dcterms:W3CDTF">2011-11-11T12:36:20Z</dcterms:created>
  <dcterms:modified xsi:type="dcterms:W3CDTF">2011-11-16T16:51:13Z</dcterms:modified>
</cp:coreProperties>
</file>