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415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4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906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54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83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433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769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216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226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34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11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782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1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70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67584" y="1447800"/>
            <a:ext cx="3608832" cy="3255264"/>
            <a:chOff x="2767584" y="1447800"/>
            <a:chExt cx="3608832" cy="32552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7584" y="2154936"/>
              <a:ext cx="3608832" cy="25481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Voinigescu_Fig4-36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872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42260" y="1600200"/>
            <a:ext cx="3459480" cy="2855976"/>
            <a:chOff x="2842260" y="1600200"/>
            <a:chExt cx="3459480" cy="28559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2260" y="2401824"/>
              <a:ext cx="3459480" cy="20543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Voinigescu_Fig4-45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934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990600"/>
            <a:ext cx="3352800" cy="4133088"/>
            <a:chOff x="2895600" y="990600"/>
            <a:chExt cx="3352800" cy="41330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1734312"/>
              <a:ext cx="3352800" cy="33893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90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Voinigescu_Fig4-46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42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00172" y="1828800"/>
            <a:ext cx="3343656" cy="2316480"/>
            <a:chOff x="2900172" y="1828800"/>
            <a:chExt cx="3343656" cy="23164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0172" y="2712720"/>
              <a:ext cx="3343656" cy="14325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828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Voinigescu_Fig4-47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463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488436" y="1219200"/>
            <a:ext cx="2167128" cy="3520440"/>
            <a:chOff x="3488436" y="1219200"/>
            <a:chExt cx="2167128" cy="35204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88436" y="2118360"/>
              <a:ext cx="2167128" cy="26212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6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Voinigescu_Fig4-48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003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48840" y="1143000"/>
            <a:ext cx="4846320" cy="3675888"/>
            <a:chOff x="2148840" y="1143000"/>
            <a:chExt cx="4846320" cy="36758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8840" y="2039112"/>
              <a:ext cx="4846320" cy="27797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143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Voinigescu_Fig4-49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845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57984" y="1219200"/>
            <a:ext cx="4828032" cy="3601212"/>
            <a:chOff x="2157984" y="1219200"/>
            <a:chExt cx="4828032" cy="36012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7984" y="2037588"/>
              <a:ext cx="4828032" cy="27828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Voinigescu_Fig4-50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149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600200"/>
            <a:ext cx="2743200" cy="2827020"/>
            <a:chOff x="3200400" y="1600200"/>
            <a:chExt cx="2743200" cy="28270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430780"/>
              <a:ext cx="2743200" cy="19964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Voinigescu_Fig4-51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235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16580" y="1676400"/>
            <a:ext cx="2910840" cy="2656332"/>
            <a:chOff x="3116580" y="1676400"/>
            <a:chExt cx="2910840" cy="26563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6580" y="2525268"/>
              <a:ext cx="2910840" cy="18074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Voinigescu_Fig4-52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22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92196" y="1371600"/>
            <a:ext cx="2959608" cy="3156204"/>
            <a:chOff x="3092196" y="1371600"/>
            <a:chExt cx="2959608" cy="31562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2196" y="2330196"/>
              <a:ext cx="2959608" cy="21976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Voinigescu_Fig4-53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085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34056" y="1611868"/>
            <a:ext cx="3675888" cy="2667524"/>
            <a:chOff x="2734056" y="1611868"/>
            <a:chExt cx="3675888" cy="26675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4056" y="2578608"/>
              <a:ext cx="3675888" cy="17007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118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Voinigescu_Fig4-54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814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55392" y="838200"/>
            <a:ext cx="3633216" cy="4442460"/>
            <a:chOff x="2755392" y="838200"/>
            <a:chExt cx="3633216" cy="44424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5392" y="1577340"/>
              <a:ext cx="3633216" cy="37033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838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Voinigescu_Fig4-37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421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50820" y="1676400"/>
            <a:ext cx="3642360" cy="2628900"/>
            <a:chOff x="2750820" y="1676400"/>
            <a:chExt cx="3642360" cy="26289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0820" y="2552700"/>
              <a:ext cx="3642360" cy="17526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505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12592" y="1600200"/>
            <a:ext cx="2718816" cy="2875788"/>
            <a:chOff x="3212592" y="1600200"/>
            <a:chExt cx="2718816" cy="28757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2592" y="2382012"/>
              <a:ext cx="2718816" cy="20939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Voinigescu_Fig4-56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771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95828" y="1371600"/>
            <a:ext cx="2752344" cy="3217164"/>
            <a:chOff x="3195828" y="1371600"/>
            <a:chExt cx="2752344" cy="32171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5828" y="2269236"/>
              <a:ext cx="2752344" cy="23195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Voinigescu_Fig4-57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370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8068" y="1121664"/>
            <a:ext cx="5007864" cy="4614672"/>
            <a:chOff x="2068068" y="762000"/>
            <a:chExt cx="5007864" cy="46146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8068" y="1481328"/>
              <a:ext cx="5007864" cy="38953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762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Voinigescu_Fig4-58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438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14116" y="1002268"/>
            <a:ext cx="2715768" cy="3984260"/>
            <a:chOff x="3214116" y="1002268"/>
            <a:chExt cx="2715768" cy="39842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4116" y="1871472"/>
              <a:ext cx="2715768" cy="31150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022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Voinigescu_Fig4-59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563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3448" y="1676400"/>
            <a:ext cx="2737104" cy="2616708"/>
            <a:chOff x="3203448" y="1676400"/>
            <a:chExt cx="2737104" cy="26167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448" y="2564892"/>
              <a:ext cx="2737104" cy="17282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Voinigescu_Fig4-60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89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3448" y="1524000"/>
            <a:ext cx="2737104" cy="2825496"/>
            <a:chOff x="3203448" y="1524000"/>
            <a:chExt cx="2737104" cy="28254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448" y="2508504"/>
              <a:ext cx="2737104" cy="18409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544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25368" y="762000"/>
            <a:ext cx="2493264" cy="4501896"/>
            <a:chOff x="3325368" y="762000"/>
            <a:chExt cx="2493264" cy="45018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5368" y="1594104"/>
              <a:ext cx="2493264" cy="36697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762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Voinigescu_Fig4-62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035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62884" y="685800"/>
            <a:ext cx="2618232" cy="4642104"/>
            <a:chOff x="3262884" y="685800"/>
            <a:chExt cx="2618232" cy="46421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2884" y="1530096"/>
              <a:ext cx="2618232" cy="37978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85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Voinigescu_Fig4-63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883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94304" y="990600"/>
            <a:ext cx="2755392" cy="3893820"/>
            <a:chOff x="3194304" y="990600"/>
            <a:chExt cx="2755392" cy="38938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4304" y="1973580"/>
              <a:ext cx="2755392" cy="29108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90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Voinigescu_Fig4-64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225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67812" y="1752600"/>
            <a:ext cx="3008376" cy="2493264"/>
            <a:chOff x="3067812" y="1752600"/>
            <a:chExt cx="3008376" cy="24932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7812" y="2612136"/>
              <a:ext cx="3008376" cy="16337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Voinigescu_Fig4-38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051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32404" y="762000"/>
            <a:ext cx="2679192" cy="4506468"/>
            <a:chOff x="3232404" y="762000"/>
            <a:chExt cx="2679192" cy="45064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2404" y="1589532"/>
              <a:ext cx="2679192" cy="36789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762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Voinigescu_Fig4-65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446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9544" y="609600"/>
            <a:ext cx="2724912" cy="4882896"/>
            <a:chOff x="3209544" y="609600"/>
            <a:chExt cx="2724912" cy="48828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9544" y="1365504"/>
              <a:ext cx="2724912" cy="41269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09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Voinigescu_Fig4-66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034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08276" y="1676400"/>
            <a:ext cx="4727448" cy="2510028"/>
            <a:chOff x="2208276" y="1676400"/>
            <a:chExt cx="4727448" cy="25100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8276" y="2671572"/>
              <a:ext cx="4727448" cy="15148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Voinigescu_Fig4-67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935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33600" y="1092446"/>
            <a:ext cx="4876800" cy="4673108"/>
            <a:chOff x="2133600" y="697468"/>
            <a:chExt cx="4876800" cy="46731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3600" y="1487424"/>
              <a:ext cx="4876800" cy="38831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974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Voinigescu_Fig4-68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760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3200" y="1297686"/>
            <a:ext cx="3657600" cy="4262628"/>
            <a:chOff x="2743200" y="914400"/>
            <a:chExt cx="3657600" cy="42626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1680972"/>
              <a:ext cx="3657600" cy="34960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14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Voinigescu_Fig4-69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82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353056" y="1371600"/>
            <a:ext cx="4437888" cy="3247644"/>
            <a:chOff x="2353056" y="1371600"/>
            <a:chExt cx="4437888" cy="32476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3056" y="2238756"/>
              <a:ext cx="4437888" cy="23804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Voinigescu_Fig4-70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059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743200" y="1752600"/>
            <a:ext cx="3657600" cy="2497836"/>
            <a:chOff x="2743200" y="1752600"/>
            <a:chExt cx="3657600" cy="24978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2607564"/>
              <a:ext cx="3657600" cy="1642872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Voinigescu_Fig4-39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838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336042"/>
            <a:ext cx="3352800" cy="6185916"/>
            <a:chOff x="2895600" y="76200"/>
            <a:chExt cx="3352800" cy="61859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595884"/>
              <a:ext cx="3352800" cy="56662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76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Voinigescu_Fig4-40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4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882396"/>
            <a:ext cx="3352800" cy="5093208"/>
            <a:chOff x="2895600" y="533400"/>
            <a:chExt cx="3352800" cy="50932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1231392"/>
              <a:ext cx="3352800" cy="43952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533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Voinigescu_Fig4-41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572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7124" y="1399794"/>
            <a:ext cx="3349752" cy="4058412"/>
            <a:chOff x="2897124" y="990600"/>
            <a:chExt cx="3349752" cy="40584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124" y="1808988"/>
              <a:ext cx="3349752" cy="32400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90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Voinigescu_Fig4-42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936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10968" y="1066800"/>
            <a:ext cx="4322064" cy="3857244"/>
            <a:chOff x="2410968" y="1066800"/>
            <a:chExt cx="4322064" cy="38572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968" y="1933956"/>
              <a:ext cx="4322064" cy="29900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66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Voinigescu_Fig4-43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772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03348" y="990600"/>
            <a:ext cx="4337304" cy="4070604"/>
            <a:chOff x="2403348" y="990600"/>
            <a:chExt cx="4337304" cy="40706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3348" y="1796796"/>
              <a:ext cx="4337304" cy="32644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90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Voinigescu_Fig4-44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592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210</Words>
  <Application>Microsoft Office PowerPoint</Application>
  <PresentationFormat>On-screen Show (4:3)</PresentationFormat>
  <Paragraphs>70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17</cp:revision>
  <dcterms:created xsi:type="dcterms:W3CDTF">2013-03-30T04:02:41Z</dcterms:created>
  <dcterms:modified xsi:type="dcterms:W3CDTF">2013-04-02T11:52:52Z</dcterms:modified>
</cp:coreProperties>
</file>