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0" r:id="rId2"/>
    <p:sldId id="361" r:id="rId3"/>
    <p:sldId id="362" r:id="rId4"/>
    <p:sldId id="363" r:id="rId5"/>
    <p:sldId id="364" r:id="rId6"/>
    <p:sldId id="365" r:id="rId7"/>
    <p:sldId id="366" r:id="rId8"/>
    <p:sldId id="367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75" r:id="rId17"/>
    <p:sldId id="376" r:id="rId18"/>
    <p:sldId id="377" r:id="rId19"/>
    <p:sldId id="378" r:id="rId20"/>
    <p:sldId id="379" r:id="rId21"/>
    <p:sldId id="380" r:id="rId22"/>
    <p:sldId id="381" r:id="rId23"/>
    <p:sldId id="382" r:id="rId24"/>
    <p:sldId id="383" r:id="rId25"/>
    <p:sldId id="384" r:id="rId26"/>
    <p:sldId id="385" r:id="rId27"/>
    <p:sldId id="386" r:id="rId28"/>
    <p:sldId id="387" r:id="rId29"/>
    <p:sldId id="388" r:id="rId30"/>
    <p:sldId id="389" r:id="rId31"/>
    <p:sldId id="390" r:id="rId32"/>
    <p:sldId id="391" r:id="rId33"/>
    <p:sldId id="392" r:id="rId34"/>
    <p:sldId id="393" r:id="rId35"/>
    <p:sldId id="394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906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54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83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433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769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216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226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34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11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782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11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570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78024" y="1066800"/>
            <a:ext cx="4187952" cy="3945636"/>
            <a:chOff x="2478024" y="1066800"/>
            <a:chExt cx="4187952" cy="39456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8024" y="1845564"/>
              <a:ext cx="4187952" cy="31668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066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Voinigescu_Fig4-106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800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6476" y="1295400"/>
            <a:ext cx="3051048" cy="3256788"/>
            <a:chOff x="3046476" y="1295400"/>
            <a:chExt cx="3051048" cy="32567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6476" y="2305812"/>
              <a:ext cx="3051048" cy="22463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621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67812" y="2057400"/>
            <a:ext cx="3008376" cy="1946148"/>
            <a:chOff x="3067812" y="2057400"/>
            <a:chExt cx="3008376" cy="19461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7812" y="2854452"/>
              <a:ext cx="3008376" cy="11490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2057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Voinigescu_Fig4-116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84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1524000"/>
            <a:ext cx="3352800" cy="3031236"/>
            <a:chOff x="2895600" y="1524000"/>
            <a:chExt cx="3352800" cy="30312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2302764"/>
              <a:ext cx="3352800" cy="22524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524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144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0800" y="1524000"/>
            <a:ext cx="3962400" cy="2945892"/>
            <a:chOff x="2590800" y="1524000"/>
            <a:chExt cx="3962400" cy="29458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800" y="2388108"/>
              <a:ext cx="3962400" cy="20817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524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704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0152" y="1981200"/>
            <a:ext cx="3663696" cy="2028444"/>
            <a:chOff x="2740152" y="1981200"/>
            <a:chExt cx="3663696" cy="20284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0152" y="2848356"/>
              <a:ext cx="3663696" cy="11612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981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Voinigescu_Fig4-119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093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06852" y="1981200"/>
            <a:ext cx="3130296" cy="2068068"/>
            <a:chOff x="3006852" y="1981200"/>
            <a:chExt cx="3130296" cy="20680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6852" y="2808732"/>
              <a:ext cx="3130296" cy="12405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981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813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920240" y="1371600"/>
            <a:ext cx="5303520" cy="3226308"/>
            <a:chOff x="1920240" y="1371600"/>
            <a:chExt cx="5303520" cy="32263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240" y="2260092"/>
              <a:ext cx="5303520" cy="23378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371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Voinigescu_Fig4-121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578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3200" y="1752600"/>
            <a:ext cx="3657600" cy="2479548"/>
            <a:chOff x="2743200" y="1752600"/>
            <a:chExt cx="3657600" cy="24795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2625852"/>
              <a:ext cx="3657600" cy="16062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752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Voinigescu_Fig4-122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28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8000" y="1143000"/>
            <a:ext cx="3048000" cy="3683508"/>
            <a:chOff x="3048000" y="1143000"/>
            <a:chExt cx="3048000" cy="36835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2031492"/>
              <a:ext cx="3048000" cy="27950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143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Voinigescu_Fig4-123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808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96768" y="1371600"/>
            <a:ext cx="2950464" cy="3247644"/>
            <a:chOff x="3096768" y="1371600"/>
            <a:chExt cx="2950464" cy="32476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6768" y="2238756"/>
              <a:ext cx="2950464" cy="23804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371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Voinigescu_Fig4-124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565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3428" y="1383268"/>
            <a:ext cx="3057144" cy="3118628"/>
            <a:chOff x="3043428" y="1383268"/>
            <a:chExt cx="3057144" cy="31186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3428" y="2356104"/>
              <a:ext cx="3057144" cy="21457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3832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Voinigescu_Fig4-107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846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6476" y="1905000"/>
            <a:ext cx="3051048" cy="2150364"/>
            <a:chOff x="3046476" y="1905000"/>
            <a:chExt cx="3051048" cy="21503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6476" y="2802636"/>
              <a:ext cx="3051048" cy="12527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905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Voinigescu_Fig4-125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653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6876" y="1371600"/>
            <a:ext cx="4270248" cy="3297936"/>
            <a:chOff x="2436876" y="1371600"/>
            <a:chExt cx="4270248" cy="32979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6876" y="2188464"/>
              <a:ext cx="4270248" cy="24810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371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Voinigescu_Fig4-126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610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37104" y="1828800"/>
            <a:ext cx="3669792" cy="2321052"/>
            <a:chOff x="2737104" y="1828800"/>
            <a:chExt cx="3669792" cy="23210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7104" y="2708148"/>
              <a:ext cx="3669792" cy="14417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828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Voinigescu_Fig4-127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688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17256" y="1676400"/>
            <a:ext cx="2109488" cy="2639568"/>
            <a:chOff x="3517256" y="1676400"/>
            <a:chExt cx="2109488" cy="26395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8728" y="2542032"/>
              <a:ext cx="2066544" cy="17739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76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Voinigescu_Fig4-128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462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0800" y="1295400"/>
            <a:ext cx="3962400" cy="3308604"/>
            <a:chOff x="2590800" y="1295400"/>
            <a:chExt cx="3962400" cy="33086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800" y="2253996"/>
              <a:ext cx="3962400" cy="23500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Voinigescu_Fig4-129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617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76956" y="1752600"/>
            <a:ext cx="2990088" cy="2513076"/>
            <a:chOff x="3076956" y="1752600"/>
            <a:chExt cx="2990088" cy="25130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6956" y="2592324"/>
              <a:ext cx="2990088" cy="16733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752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Voinigescu_Fig4-130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789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349752" y="1676400"/>
            <a:ext cx="2444496" cy="2616708"/>
            <a:chOff x="3349752" y="1676400"/>
            <a:chExt cx="2444496" cy="261670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9752" y="2564892"/>
              <a:ext cx="2444496" cy="172821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517256" y="1676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Voinigescu_Fig4-131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919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45792" y="1066800"/>
            <a:ext cx="4852416" cy="3944112"/>
            <a:chOff x="2145792" y="1066800"/>
            <a:chExt cx="4852416" cy="39441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5792" y="1847088"/>
              <a:ext cx="4852416" cy="31638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066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Voinigescu_Fig4-132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287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53156" y="1600200"/>
            <a:ext cx="2837688" cy="2763012"/>
            <a:chOff x="3153156" y="1600200"/>
            <a:chExt cx="2837688" cy="27630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3156" y="2494788"/>
              <a:ext cx="2837688" cy="18684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00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Voinigescu_Fig4-133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30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21408" y="849868"/>
            <a:ext cx="4901184" cy="4372880"/>
            <a:chOff x="2121408" y="849868"/>
            <a:chExt cx="4901184" cy="43728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408" y="1635252"/>
              <a:ext cx="4901184" cy="35874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8498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Voinigescu_Fig4-134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964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8000" y="1524000"/>
            <a:ext cx="3048000" cy="2980944"/>
            <a:chOff x="3048000" y="1524000"/>
            <a:chExt cx="3048000" cy="29809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2353056"/>
              <a:ext cx="3048000" cy="21518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524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Voinigescu_Fig4-108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839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87980" y="1447800"/>
            <a:ext cx="3368040" cy="3134868"/>
            <a:chOff x="2887980" y="1447800"/>
            <a:chExt cx="3368040" cy="31348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7980" y="2275332"/>
              <a:ext cx="3368040" cy="23073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447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Voinigescu_Fig4-135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060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17256" y="1447800"/>
            <a:ext cx="2109488" cy="3115056"/>
            <a:chOff x="3517256" y="1447800"/>
            <a:chExt cx="2109488" cy="31150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6096" y="2295144"/>
              <a:ext cx="1511808" cy="22677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447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Voinigescu_Fig4-136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181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1676" y="1066800"/>
            <a:ext cx="3660648" cy="3909060"/>
            <a:chOff x="2741676" y="1066800"/>
            <a:chExt cx="3660648" cy="39090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676" y="1882140"/>
              <a:ext cx="3660648" cy="30937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066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Voinigescu_Fig4-137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203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54096" y="1371600"/>
            <a:ext cx="3035808" cy="3265932"/>
            <a:chOff x="3054096" y="1371600"/>
            <a:chExt cx="3035808" cy="32659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4096" y="2220468"/>
              <a:ext cx="3035808" cy="24170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371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Voinigescu_Fig4-138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353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647188" y="1219200"/>
            <a:ext cx="3849624" cy="3567684"/>
            <a:chOff x="2647188" y="1219200"/>
            <a:chExt cx="3849624" cy="35676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7188" y="2071116"/>
              <a:ext cx="3849624" cy="27157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19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Voinigescu_Fig4-139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531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602992" y="1219200"/>
            <a:ext cx="3938016" cy="3575304"/>
            <a:chOff x="2602992" y="1219200"/>
            <a:chExt cx="3938016" cy="35753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2992" y="2063496"/>
              <a:ext cx="3938016" cy="27310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19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Voinigescu_Fig4-140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151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52800" y="1828800"/>
            <a:ext cx="2438400" cy="2359152"/>
            <a:chOff x="3352800" y="1828800"/>
            <a:chExt cx="2438400" cy="23591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2800" y="2670048"/>
              <a:ext cx="2438400" cy="15179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828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Voinigescu_Fig4-109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471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17256" y="838200"/>
            <a:ext cx="2109488" cy="4395216"/>
            <a:chOff x="3517256" y="838200"/>
            <a:chExt cx="2109488" cy="43952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1440" y="1624584"/>
              <a:ext cx="1341120" cy="36088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838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513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19044" y="1600200"/>
            <a:ext cx="3105912" cy="2881884"/>
            <a:chOff x="3019044" y="1600200"/>
            <a:chExt cx="3105912" cy="28818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9044" y="2375916"/>
              <a:ext cx="3105912" cy="21061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00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Voinigescu_Fig4-111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769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27604" y="1676400"/>
            <a:ext cx="3288792" cy="2601468"/>
            <a:chOff x="2927604" y="1676400"/>
            <a:chExt cx="3288792" cy="26014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7604" y="2580132"/>
              <a:ext cx="3288792" cy="16977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76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086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8000" y="1295400"/>
            <a:ext cx="3048000" cy="3317748"/>
            <a:chOff x="3048000" y="1295400"/>
            <a:chExt cx="3048000" cy="33177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2244852"/>
              <a:ext cx="3048000" cy="23682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95400"/>
              <a:ext cx="2109488" cy="3357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Voinigescu_Fig4-113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207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56204" y="1600200"/>
            <a:ext cx="2831592" cy="2814828"/>
            <a:chOff x="3156204" y="1600200"/>
            <a:chExt cx="2831592" cy="28148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6204" y="2442972"/>
              <a:ext cx="2831592" cy="19720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00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922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210</Words>
  <Application>Microsoft Office PowerPoint</Application>
  <PresentationFormat>On-screen Show (4:3)</PresentationFormat>
  <Paragraphs>70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19</cp:revision>
  <dcterms:created xsi:type="dcterms:W3CDTF">2013-03-30T04:02:41Z</dcterms:created>
  <dcterms:modified xsi:type="dcterms:W3CDTF">2013-04-02T12:06:57Z</dcterms:modified>
</cp:coreProperties>
</file>