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5" r:id="rId2"/>
    <p:sldId id="326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906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154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83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433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769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216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226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534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111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782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111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570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8020" y="990600"/>
            <a:ext cx="2727960" cy="4107180"/>
            <a:chOff x="3208020" y="990600"/>
            <a:chExt cx="2727960" cy="41071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8020" y="1760220"/>
              <a:ext cx="2727960" cy="333756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990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Voinigescu_Fig4-71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791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32076" y="1371600"/>
            <a:ext cx="4879848" cy="3244596"/>
            <a:chOff x="2132076" y="1371600"/>
            <a:chExt cx="4879848" cy="32445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2076" y="2241804"/>
              <a:ext cx="4879848" cy="237439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523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6476" y="486918"/>
            <a:ext cx="3051048" cy="5884164"/>
            <a:chOff x="3046476" y="228600"/>
            <a:chExt cx="3051048" cy="58841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6476" y="745236"/>
              <a:ext cx="3051048" cy="53675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228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Voinigescu_Fig4-81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686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27960" y="1752600"/>
            <a:ext cx="3688080" cy="2453640"/>
            <a:chOff x="2727960" y="1752600"/>
            <a:chExt cx="3688080" cy="245364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7960" y="2651760"/>
              <a:ext cx="3688080" cy="15544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Voinigescu_Fig4-82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388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30552" y="1046226"/>
            <a:ext cx="4882896" cy="4765548"/>
            <a:chOff x="2130552" y="609600"/>
            <a:chExt cx="4882896" cy="47655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0552" y="1482852"/>
              <a:ext cx="4882896" cy="38922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609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Voinigescu_Fig4-83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230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27504" y="685800"/>
            <a:ext cx="4888992" cy="4771644"/>
            <a:chOff x="2127504" y="685800"/>
            <a:chExt cx="4888992" cy="47716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7504" y="1400556"/>
              <a:ext cx="4888992" cy="40568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685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Voinigescu_Fig4-84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427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62556" y="795528"/>
            <a:ext cx="4818888" cy="5266944"/>
            <a:chOff x="2162556" y="457200"/>
            <a:chExt cx="4818888" cy="52669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2556" y="1133856"/>
              <a:ext cx="4818888" cy="45902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457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Voinigescu_Fig4-85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047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8648" y="713232"/>
            <a:ext cx="3346704" cy="5431536"/>
            <a:chOff x="2898648" y="457200"/>
            <a:chExt cx="3346704" cy="54315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8648" y="969264"/>
              <a:ext cx="3346704" cy="49194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457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Voinigescu_Fig4-86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836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2552" y="963168"/>
            <a:ext cx="3358896" cy="4931664"/>
            <a:chOff x="2892552" y="609600"/>
            <a:chExt cx="3358896" cy="49316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2552" y="1316736"/>
              <a:ext cx="3358896" cy="42245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609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Voinigescu_Fig4-87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518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26892" y="979932"/>
            <a:ext cx="2490216" cy="4898136"/>
            <a:chOff x="3326892" y="609600"/>
            <a:chExt cx="2490216" cy="48981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6892" y="1350264"/>
              <a:ext cx="2490216" cy="41574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609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Voinigescu_Fig4-88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008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92780" y="824484"/>
            <a:ext cx="2758440" cy="5209032"/>
            <a:chOff x="3192780" y="457200"/>
            <a:chExt cx="2758440" cy="52090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2780" y="1191768"/>
              <a:ext cx="2758440" cy="44744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457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Voinigescu_Fig4-89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698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14600" y="541020"/>
            <a:ext cx="4114800" cy="5775960"/>
            <a:chOff x="2514600" y="228600"/>
            <a:chExt cx="4114800" cy="57759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4600" y="853440"/>
              <a:ext cx="4114800" cy="51511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228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Voinigescu_Fig4-72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567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1676" y="1371600"/>
            <a:ext cx="3660648" cy="3249168"/>
            <a:chOff x="2741676" y="1371600"/>
            <a:chExt cx="3660648" cy="32491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676" y="2237232"/>
              <a:ext cx="3660648" cy="23835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Voinigescu_Fig4-90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76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00172" y="1764268"/>
            <a:ext cx="3343656" cy="2441972"/>
            <a:chOff x="2900172" y="1764268"/>
            <a:chExt cx="3343656" cy="24419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0172" y="2651760"/>
              <a:ext cx="3343656" cy="15544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642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Voinigescu_Fig4-91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859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0400" y="1459468"/>
            <a:ext cx="2743200" cy="3048524"/>
            <a:chOff x="3200400" y="1459468"/>
            <a:chExt cx="2743200" cy="30485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350008"/>
              <a:ext cx="2743200" cy="21579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594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Voinigescu_Fig4-91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517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35124" y="1611868"/>
            <a:ext cx="4873752" cy="2760488"/>
            <a:chOff x="2135124" y="1611868"/>
            <a:chExt cx="4873752" cy="27604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124" y="2485644"/>
              <a:ext cx="4873752" cy="188671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118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Voinigescu_Fig4-93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621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3200" y="1219200"/>
            <a:ext cx="3657600" cy="3640836"/>
            <a:chOff x="2743200" y="1219200"/>
            <a:chExt cx="3657600" cy="36408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1997964"/>
              <a:ext cx="3657600" cy="28620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Voinigescu_Fig4-94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72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88208" y="1688068"/>
            <a:ext cx="2767584" cy="2746772"/>
            <a:chOff x="3188208" y="1688068"/>
            <a:chExt cx="2767584" cy="27467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8208" y="2423160"/>
              <a:ext cx="2767584" cy="2011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880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Voinigescu_Fig4-95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523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7124" y="1524000"/>
            <a:ext cx="3349752" cy="2999232"/>
            <a:chOff x="2897124" y="1524000"/>
            <a:chExt cx="3349752" cy="29992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7124" y="2334768"/>
              <a:ext cx="3349752" cy="21884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Voinigescu_Fig4-96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640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499104" y="2145268"/>
            <a:ext cx="2145792" cy="1708928"/>
            <a:chOff x="3499104" y="2145268"/>
            <a:chExt cx="2145792" cy="170892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9104" y="3003804"/>
              <a:ext cx="2145792" cy="85039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21452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Voinigescu_Fig4-97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49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84220" y="914400"/>
            <a:ext cx="2575560" cy="4264152"/>
            <a:chOff x="3284220" y="914400"/>
            <a:chExt cx="2575560" cy="426415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4220" y="1679448"/>
              <a:ext cx="2575560" cy="34991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914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Voinigescu_Fig4-98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23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98876" y="1676400"/>
            <a:ext cx="2746248" cy="2727960"/>
            <a:chOff x="3198876" y="1676400"/>
            <a:chExt cx="2746248" cy="27279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8876" y="2453640"/>
              <a:ext cx="2746248" cy="19507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Voinigescu_Fig4-99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229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5600" y="762000"/>
            <a:ext cx="3352800" cy="4482084"/>
            <a:chOff x="2895600" y="762000"/>
            <a:chExt cx="3352800" cy="44820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600" y="1613916"/>
              <a:ext cx="3352800" cy="36301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762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Voinigescu_Fig4-73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554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51632" y="1676400"/>
            <a:ext cx="2840736" cy="2711196"/>
            <a:chOff x="3151632" y="1676400"/>
            <a:chExt cx="2840736" cy="27111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1632" y="2470404"/>
              <a:ext cx="2840736" cy="191719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676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747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36648" y="1828800"/>
            <a:ext cx="4870704" cy="2389632"/>
            <a:chOff x="2136648" y="1828800"/>
            <a:chExt cx="4870704" cy="23896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6648" y="2639568"/>
              <a:ext cx="4870704" cy="15788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828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228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055620" y="105025"/>
            <a:ext cx="3032760" cy="6647950"/>
            <a:chOff x="3055620" y="76200"/>
            <a:chExt cx="3032760" cy="664795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5620" y="503182"/>
              <a:ext cx="3032760" cy="62209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41640" y="76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433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34056" y="1981200"/>
            <a:ext cx="3675888" cy="2042160"/>
            <a:chOff x="2734056" y="1981200"/>
            <a:chExt cx="3675888" cy="20421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4056" y="2834640"/>
              <a:ext cx="3675888" cy="11887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981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097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83052" y="1143000"/>
            <a:ext cx="2977896" cy="3784092"/>
            <a:chOff x="3083052" y="1143000"/>
            <a:chExt cx="2977896" cy="37840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3052" y="1930908"/>
              <a:ext cx="2977896" cy="29961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143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911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503676" y="1295400"/>
            <a:ext cx="2136648" cy="3325368"/>
            <a:chOff x="3503676" y="1295400"/>
            <a:chExt cx="2136648" cy="33253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3676" y="2237232"/>
              <a:ext cx="2136648" cy="2383536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517256" y="1295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Voinigescu_Fig4-105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54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41548" y="1307068"/>
            <a:ext cx="2660904" cy="3281696"/>
            <a:chOff x="3241548" y="1307068"/>
            <a:chExt cx="2660904" cy="32816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1548" y="2269236"/>
              <a:ext cx="2660904" cy="23195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070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Voinigescu_Fig4-74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376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9524" y="1676400"/>
            <a:ext cx="3044952" cy="2516124"/>
            <a:chOff x="3049524" y="1676400"/>
            <a:chExt cx="3044952" cy="25161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9524" y="2665476"/>
              <a:ext cx="3044952" cy="15270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Voinigescu_Fig4-75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259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86000" y="1295400"/>
            <a:ext cx="4572000" cy="3261360"/>
            <a:chOff x="2286000" y="1295400"/>
            <a:chExt cx="4572000" cy="32613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0" y="2301240"/>
              <a:ext cx="4572000" cy="22555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95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Voinigescu_Fig4-76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027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74976" y="990600"/>
            <a:ext cx="4194048" cy="3991356"/>
            <a:chOff x="2474976" y="990600"/>
            <a:chExt cx="4194048" cy="39913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4976" y="1876044"/>
              <a:ext cx="4194048" cy="310591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990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Voinigescu_Fig4-77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142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8000" y="1981200"/>
            <a:ext cx="3048000" cy="1984248"/>
            <a:chOff x="3048000" y="1981200"/>
            <a:chExt cx="3048000" cy="19842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2892552"/>
              <a:ext cx="3048000" cy="10728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81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Voinigescu_Fig4-78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992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5" y="1600200"/>
            <a:ext cx="1992469" cy="2705100"/>
            <a:chOff x="3575765" y="1600200"/>
            <a:chExt cx="1992469" cy="27051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7600" y="2552700"/>
              <a:ext cx="1828800" cy="175260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Voinigescu_Fig4-79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365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210</Words>
  <Application>Microsoft Office PowerPoint</Application>
  <PresentationFormat>On-screen Show (4:3)</PresentationFormat>
  <Paragraphs>70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Mathan, Mannankatti</dc:creator>
  <cp:lastModifiedBy>Anandharaj, Kannan</cp:lastModifiedBy>
  <cp:revision>14</cp:revision>
  <dcterms:created xsi:type="dcterms:W3CDTF">2013-03-30T04:02:41Z</dcterms:created>
  <dcterms:modified xsi:type="dcterms:W3CDTF">2013-04-02T12:14:32Z</dcterms:modified>
</cp:coreProperties>
</file>