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416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906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54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3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33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769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1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226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34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11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8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1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FFC3C-9BFA-404A-A47D-6474CE74F8B5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D386B-ACA8-4CE5-AC74-168C542A0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70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741676" y="1357622"/>
            <a:ext cx="3660648" cy="3482602"/>
            <a:chOff x="2741676" y="1357622"/>
            <a:chExt cx="3660648" cy="348260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676" y="2017776"/>
              <a:ext cx="3660648" cy="28224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57622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Voinigescu_Fig4-01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885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81072" y="1436370"/>
            <a:ext cx="4181856" cy="3985260"/>
            <a:chOff x="2481072" y="990600"/>
            <a:chExt cx="4181856" cy="39852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072" y="1882140"/>
              <a:ext cx="4181856" cy="30937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4805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23260" y="1916668"/>
            <a:ext cx="2697480" cy="2065544"/>
            <a:chOff x="3223260" y="1916668"/>
            <a:chExt cx="2697480" cy="20655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3260" y="2875788"/>
              <a:ext cx="2697480" cy="11064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16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2729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046476" y="1371600"/>
            <a:ext cx="3051048" cy="3270504"/>
            <a:chOff x="3046476" y="1371600"/>
            <a:chExt cx="3051048" cy="32705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476" y="2215896"/>
              <a:ext cx="3051048" cy="24262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6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0974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46020" y="1066800"/>
            <a:ext cx="4251960" cy="3927348"/>
            <a:chOff x="2446020" y="1066800"/>
            <a:chExt cx="4251960" cy="39273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6020" y="1863852"/>
              <a:ext cx="4251960" cy="313029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3536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6476" y="2133600"/>
            <a:ext cx="3051048" cy="1551432"/>
            <a:chOff x="3046476" y="2133600"/>
            <a:chExt cx="3051048" cy="15514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476" y="3172968"/>
              <a:ext cx="3051048" cy="5120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133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53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75432" y="1447800"/>
            <a:ext cx="2993136" cy="3076956"/>
            <a:chOff x="3075432" y="1447800"/>
            <a:chExt cx="2993136" cy="30769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5432" y="2333244"/>
              <a:ext cx="2993136" cy="21915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293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36392" y="1459468"/>
            <a:ext cx="2871216" cy="3106436"/>
            <a:chOff x="3136392" y="1459468"/>
            <a:chExt cx="2871216" cy="31064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6392" y="2292096"/>
              <a:ext cx="2871216" cy="22738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6" y="1459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4572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11096" y="1524000"/>
            <a:ext cx="5321808" cy="2936748"/>
            <a:chOff x="1911096" y="1524000"/>
            <a:chExt cx="5321808" cy="29367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1096" y="2397252"/>
              <a:ext cx="5321808" cy="20634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5225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258568" y="1230868"/>
            <a:ext cx="4626864" cy="3559064"/>
            <a:chOff x="2258568" y="1230868"/>
            <a:chExt cx="4626864" cy="35590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8568" y="2068068"/>
              <a:ext cx="4626864" cy="27218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308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0241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2952" y="653034"/>
            <a:ext cx="4578096" cy="5551932"/>
            <a:chOff x="2282952" y="304800"/>
            <a:chExt cx="4578096" cy="55519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952" y="1001268"/>
              <a:ext cx="4578096" cy="48554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304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Voinigescu_Fig4-19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055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613660" y="1905000"/>
            <a:ext cx="3916680" cy="2098548"/>
            <a:chOff x="2613660" y="1905000"/>
            <a:chExt cx="3916680" cy="209854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3660" y="2854452"/>
              <a:ext cx="3916680" cy="114909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Voinigescu_Fig4-02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291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6000" y="1672590"/>
            <a:ext cx="4572000" cy="3512820"/>
            <a:chOff x="2286000" y="1219200"/>
            <a:chExt cx="4572000" cy="35128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0" y="2125980"/>
              <a:ext cx="4572000" cy="26060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Voinigescu_Fig4-20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0126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56688" y="1037082"/>
            <a:ext cx="4230624" cy="4783836"/>
            <a:chOff x="2456688" y="685800"/>
            <a:chExt cx="4230624" cy="47838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688" y="1388364"/>
              <a:ext cx="4230624" cy="40812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85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Voinigescu_Fig4-21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3201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1924" y="2208014"/>
            <a:ext cx="2740152" cy="2441972"/>
            <a:chOff x="3201924" y="1764268"/>
            <a:chExt cx="2740152" cy="24419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924" y="2651760"/>
              <a:ext cx="2740152" cy="15544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0131" y="17642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Voinigescu_Fig4-22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9464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29612" y="432816"/>
            <a:ext cx="4684776" cy="5992368"/>
            <a:chOff x="2229612" y="152400"/>
            <a:chExt cx="4684776" cy="59923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9612" y="713232"/>
              <a:ext cx="4684776" cy="54315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Voinigescu_Fig4-23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7325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89632" y="1360932"/>
            <a:ext cx="4364736" cy="4136136"/>
            <a:chOff x="2389632" y="914400"/>
            <a:chExt cx="4364736" cy="41361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9632" y="1807464"/>
              <a:ext cx="4364736" cy="32430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14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Voinigescu_Fig4-24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7610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06396" y="1905000"/>
            <a:ext cx="4331208" cy="2124456"/>
            <a:chOff x="2406396" y="1905000"/>
            <a:chExt cx="4331208" cy="21244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6396" y="2828544"/>
              <a:ext cx="4331208" cy="12009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Voinigescu_Fig4-25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245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64308" y="1905000"/>
            <a:ext cx="4215384" cy="2127504"/>
            <a:chOff x="2464308" y="1905000"/>
            <a:chExt cx="4215384" cy="21275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4308" y="2825496"/>
              <a:ext cx="4215384" cy="12070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777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600200"/>
            <a:ext cx="3352800" cy="2795016"/>
            <a:chOff x="2895600" y="1600200"/>
            <a:chExt cx="3352800" cy="27950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462784"/>
              <a:ext cx="3352800" cy="19324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Voinigescu_Fig4-27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518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3448" y="1447800"/>
            <a:ext cx="2737104" cy="3118104"/>
            <a:chOff x="3203448" y="1447800"/>
            <a:chExt cx="2737104" cy="31181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448" y="2292096"/>
              <a:ext cx="2737104" cy="22738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6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Voinigescu_Fig4-28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375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00656" y="762000"/>
            <a:ext cx="4742688" cy="4559808"/>
            <a:chOff x="2200656" y="762000"/>
            <a:chExt cx="4742688" cy="45598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0656" y="1536192"/>
              <a:ext cx="4742688" cy="37856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62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434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3600" y="445008"/>
            <a:ext cx="4876800" cy="5967984"/>
            <a:chOff x="2133600" y="304800"/>
            <a:chExt cx="4876800" cy="59679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3600" y="914400"/>
              <a:ext cx="4876800" cy="53583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84909" y="304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Voinigescu_Fig4-03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2353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14016" y="990600"/>
            <a:ext cx="4315968" cy="4102608"/>
            <a:chOff x="2414016" y="990600"/>
            <a:chExt cx="4315968" cy="41026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4016" y="1764792"/>
              <a:ext cx="4315968" cy="33284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811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30880" y="1371600"/>
            <a:ext cx="2682240" cy="3244596"/>
            <a:chOff x="3230880" y="1371600"/>
            <a:chExt cx="2682240" cy="32445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0880" y="2241804"/>
              <a:ext cx="2682240" cy="23743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06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51048" y="1524000"/>
            <a:ext cx="3041904" cy="3003804"/>
            <a:chOff x="3051048" y="1524000"/>
            <a:chExt cx="3041904" cy="30038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1048" y="2330196"/>
              <a:ext cx="3041904" cy="21976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188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49168" y="1066800"/>
            <a:ext cx="2645664" cy="3869436"/>
            <a:chOff x="3249168" y="1066800"/>
            <a:chExt cx="2645664" cy="38694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9168" y="1921764"/>
              <a:ext cx="2645664" cy="30144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200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77184" y="1676400"/>
            <a:ext cx="2389632" cy="2703576"/>
            <a:chOff x="3377184" y="1676400"/>
            <a:chExt cx="2389632" cy="27035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184" y="2478024"/>
              <a:ext cx="2389632" cy="19019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064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53640" y="1295400"/>
            <a:ext cx="4236720" cy="3439668"/>
            <a:chOff x="2453640" y="1295400"/>
            <a:chExt cx="4236720" cy="34396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3640" y="2122932"/>
              <a:ext cx="4236720" cy="26121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Voinigescu_Fig4-35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815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133600" y="2057400"/>
            <a:ext cx="4876800" cy="1898904"/>
            <a:chOff x="2133600" y="2057400"/>
            <a:chExt cx="4876800" cy="189890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3600" y="2901696"/>
              <a:ext cx="4876800" cy="1054608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75765" y="2057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Voinigescu_Fig4-04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5568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981200"/>
            <a:ext cx="2743200" cy="2034540"/>
            <a:chOff x="3200400" y="1981200"/>
            <a:chExt cx="2743200" cy="20345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842260"/>
              <a:ext cx="2743200" cy="11734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81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Voinigescu_Fig4-05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1076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992868"/>
            <a:ext cx="2743200" cy="1971056"/>
            <a:chOff x="3200400" y="1992868"/>
            <a:chExt cx="2743200" cy="19710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894076"/>
              <a:ext cx="2743200" cy="10698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928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Voinigescu_Fig4-06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4036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05556" y="1981200"/>
            <a:ext cx="2532888" cy="1993392"/>
            <a:chOff x="3305556" y="1981200"/>
            <a:chExt cx="2532888" cy="19933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5556" y="2883408"/>
              <a:ext cx="2532888" cy="10911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6" y="1981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Voinigescu_Fig4-07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4419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37916" y="1828800"/>
            <a:ext cx="2868168" cy="2310384"/>
            <a:chOff x="3137916" y="1828800"/>
            <a:chExt cx="2868168" cy="23103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7916" y="2718816"/>
              <a:ext cx="2868168" cy="14203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Voinigescu_Fig4-08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144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981200"/>
            <a:ext cx="2743200" cy="2019300"/>
            <a:chOff x="3200400" y="1981200"/>
            <a:chExt cx="2743200" cy="2019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857500"/>
              <a:ext cx="2743200" cy="11430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81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Voinigescu_Fig4-09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20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210</Words>
  <Application>Microsoft Office PowerPoint</Application>
  <PresentationFormat>On-screen Show (4:3)</PresentationFormat>
  <Paragraphs>70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16</cp:revision>
  <dcterms:created xsi:type="dcterms:W3CDTF">2013-03-30T04:02:41Z</dcterms:created>
  <dcterms:modified xsi:type="dcterms:W3CDTF">2013-04-02T11:50:34Z</dcterms:modified>
</cp:coreProperties>
</file>