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95" r:id="rId2"/>
    <p:sldId id="396" r:id="rId3"/>
    <p:sldId id="397" r:id="rId4"/>
    <p:sldId id="398" r:id="rId5"/>
    <p:sldId id="399" r:id="rId6"/>
    <p:sldId id="400" r:id="rId7"/>
    <p:sldId id="401" r:id="rId8"/>
    <p:sldId id="402" r:id="rId9"/>
    <p:sldId id="403" r:id="rId10"/>
    <p:sldId id="404" r:id="rId11"/>
    <p:sldId id="405" r:id="rId12"/>
    <p:sldId id="406" r:id="rId13"/>
    <p:sldId id="407" r:id="rId14"/>
    <p:sldId id="408" r:id="rId15"/>
    <p:sldId id="409" r:id="rId16"/>
    <p:sldId id="410" r:id="rId17"/>
    <p:sldId id="411" r:id="rId18"/>
    <p:sldId id="412" r:id="rId19"/>
    <p:sldId id="41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06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54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30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33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69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21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26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34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11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78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1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FFC3C-9BFA-404A-A47D-6474CE74F8B5}" type="datetimeFigureOut">
              <a:rPr lang="en-US" smtClean="0"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386B-ACA8-4CE5-AC74-168C542A06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7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60092" y="1676400"/>
            <a:ext cx="4623816" cy="2621280"/>
            <a:chOff x="2260092" y="1676400"/>
            <a:chExt cx="4623816" cy="26212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0092" y="2560320"/>
              <a:ext cx="4623816" cy="173736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76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Voinigescu_Fig4-141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901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66288" y="1676400"/>
            <a:ext cx="3011424" cy="2724912"/>
            <a:chOff x="3066288" y="1676400"/>
            <a:chExt cx="3011424" cy="27249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6288" y="2456688"/>
              <a:ext cx="3011424" cy="194462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76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06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92096" y="1143000"/>
            <a:ext cx="4559808" cy="3721608"/>
            <a:chOff x="2292096" y="1143000"/>
            <a:chExt cx="4559808" cy="37216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2096" y="1993392"/>
              <a:ext cx="4559808" cy="287121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143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89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5600" y="1138428"/>
            <a:ext cx="3352800" cy="4043172"/>
            <a:chOff x="2895600" y="990600"/>
            <a:chExt cx="3352800" cy="404317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1824228"/>
              <a:ext cx="3352800" cy="320954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990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879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517256" y="1905000"/>
            <a:ext cx="2109488" cy="2202180"/>
            <a:chOff x="3517256" y="1905000"/>
            <a:chExt cx="2109488" cy="22021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6076" y="2750820"/>
              <a:ext cx="1831848" cy="135636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905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814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352800" y="1905000"/>
            <a:ext cx="2438400" cy="2284476"/>
            <a:chOff x="3352800" y="1905000"/>
            <a:chExt cx="2438400" cy="22844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2800" y="2668524"/>
              <a:ext cx="2438400" cy="152095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905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039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366516" y="1143000"/>
            <a:ext cx="2410968" cy="3752088"/>
            <a:chOff x="3366516" y="1143000"/>
            <a:chExt cx="2410968" cy="37520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6516" y="1962912"/>
              <a:ext cx="2410968" cy="293217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143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903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84476" y="1371600"/>
            <a:ext cx="4575048" cy="3294888"/>
            <a:chOff x="2284476" y="1371600"/>
            <a:chExt cx="4575048" cy="32948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4476" y="2191512"/>
              <a:ext cx="4575048" cy="247497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3716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429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03448" y="1600200"/>
            <a:ext cx="2737104" cy="2823972"/>
            <a:chOff x="3203448" y="1600200"/>
            <a:chExt cx="2737104" cy="282397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3448" y="2433828"/>
              <a:ext cx="2737104" cy="199034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002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087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00400" y="1905000"/>
            <a:ext cx="2743200" cy="2189988"/>
            <a:chOff x="3200400" y="1905000"/>
            <a:chExt cx="2743200" cy="218998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0400" y="2763012"/>
              <a:ext cx="2743200" cy="133197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905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853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176016" y="1828800"/>
            <a:ext cx="2791968" cy="2383536"/>
            <a:chOff x="3176016" y="1828800"/>
            <a:chExt cx="2791968" cy="23835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6016" y="2645664"/>
              <a:ext cx="2791968" cy="156667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828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Voinigescu_Fig4-159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152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70860" y="2057400"/>
            <a:ext cx="3002280" cy="1891284"/>
            <a:chOff x="3070860" y="2057400"/>
            <a:chExt cx="3002280" cy="189128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0860" y="2909316"/>
              <a:ext cx="3002280" cy="103936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2057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Voinigescu_Fig4-142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380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7124" y="1905000"/>
            <a:ext cx="3349752" cy="2168652"/>
            <a:chOff x="2897124" y="1905000"/>
            <a:chExt cx="3349752" cy="216865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7124" y="2784348"/>
              <a:ext cx="3349752" cy="128930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905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Voinigescu_Fig4-143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423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052572" y="1676400"/>
            <a:ext cx="3038856" cy="2606040"/>
            <a:chOff x="3052572" y="1676400"/>
            <a:chExt cx="3038856" cy="260604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2572" y="2575560"/>
              <a:ext cx="3038856" cy="170688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764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Voinigescu_Fig4-144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151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895600" y="1066800"/>
            <a:ext cx="3352800" cy="3852672"/>
            <a:chOff x="2895600" y="1066800"/>
            <a:chExt cx="3352800" cy="385267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600" y="1938528"/>
              <a:ext cx="3352800" cy="298094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066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Voinigescu_Fig4-145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740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436876" y="1600200"/>
            <a:ext cx="4270248" cy="2802636"/>
            <a:chOff x="2436876" y="1600200"/>
            <a:chExt cx="4270248" cy="280263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6876" y="2455164"/>
              <a:ext cx="4270248" cy="194767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6002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Voinigescu_Fig4-146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788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912364" y="1447800"/>
            <a:ext cx="3319272" cy="3058668"/>
            <a:chOff x="2912364" y="1447800"/>
            <a:chExt cx="3319272" cy="305866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2364" y="2351532"/>
              <a:ext cx="3319272" cy="2154936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56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218688" y="1447800"/>
            <a:ext cx="2706624" cy="3093720"/>
            <a:chOff x="3218688" y="1447800"/>
            <a:chExt cx="2706624" cy="309372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8688" y="2316480"/>
              <a:ext cx="2706624" cy="2225040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4478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Voinigescu_Fig4-148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6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535454" y="6553200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</a:pPr>
            <a:r>
              <a:rPr lang="en-US" sz="1400" dirty="0"/>
              <a:t>© Cambridge University Press 2011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23516" y="1524000"/>
            <a:ext cx="4696968" cy="2953512"/>
            <a:chOff x="2223516" y="1524000"/>
            <a:chExt cx="4696968" cy="29535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3516" y="2380488"/>
              <a:ext cx="4696968" cy="209702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517256" y="1524000"/>
              <a:ext cx="210948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Voinigescu_Fig4-149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933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114</Words>
  <Application>Microsoft Office PowerPoint</Application>
  <PresentationFormat>On-screen Show (4:3)</PresentationFormat>
  <Paragraphs>38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Mathan, Mannankatti</dc:creator>
  <cp:lastModifiedBy>Anandharaj, Kannan</cp:lastModifiedBy>
  <cp:revision>14</cp:revision>
  <dcterms:created xsi:type="dcterms:W3CDTF">2013-03-30T04:02:41Z</dcterms:created>
  <dcterms:modified xsi:type="dcterms:W3CDTF">2013-04-02T12:16:42Z</dcterms:modified>
</cp:coreProperties>
</file>